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3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4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9" r:id="rId4"/>
    <p:sldMasterId id="2147483726" r:id="rId5"/>
    <p:sldMasterId id="2147483773" r:id="rId6"/>
    <p:sldMasterId id="2147483774" r:id="rId7"/>
  </p:sldMasterIdLst>
  <p:notesMasterIdLst>
    <p:notesMasterId r:id="rId9"/>
  </p:notesMasterIdLst>
  <p:sldIdLst>
    <p:sldId id="2786" r:id="rId8"/>
  </p:sldIdLst>
  <p:sldSz cx="12192000" cy="6858000"/>
  <p:notesSz cx="7023100" cy="93091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20BC11E-A902-4D1A-B681-4F16D0BC9A92}">
          <p14:sldIdLst>
            <p14:sldId id="27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yengar, Vishal" initials="VI" lastIdx="3" clrIdx="0"/>
  <p:cmAuthor id="2" name="Sukhu, Tanya" initials="TS" lastIdx="2" clrIdx="1"/>
  <p:cmAuthor id="3" name="Ravichandran, Nish" initials="NR" lastIdx="2" clrIdx="2">
    <p:extLst>
      <p:ext uri="{19B8F6BF-5375-455C-9EA6-DF929625EA0E}">
        <p15:presenceInfo xmlns:p15="http://schemas.microsoft.com/office/powerpoint/2012/main" userId="Ravichandran, Nish" providerId="None"/>
      </p:ext>
    </p:extLst>
  </p:cmAuthor>
  <p:cmAuthor id="4" name="Yung, Jeanette" initials="JY" lastIdx="105" clrIdx="3">
    <p:extLst>
      <p:ext uri="{19B8F6BF-5375-455C-9EA6-DF929625EA0E}">
        <p15:presenceInfo xmlns:p15="http://schemas.microsoft.com/office/powerpoint/2012/main" userId="Yung, Jeanette" providerId="None"/>
      </p:ext>
    </p:extLst>
  </p:cmAuthor>
  <p:cmAuthor id="5" name="Van Gorp, Rus" initials="RV" lastIdx="125" clrIdx="4">
    <p:extLst>
      <p:ext uri="{19B8F6BF-5375-455C-9EA6-DF929625EA0E}">
        <p15:presenceInfo xmlns:p15="http://schemas.microsoft.com/office/powerpoint/2012/main" userId="Van Gorp, Rus" providerId="None"/>
      </p:ext>
    </p:extLst>
  </p:cmAuthor>
  <p:cmAuthor id="6" name="Prikken, Joris" initials="JP" lastIdx="15" clrIdx="5">
    <p:extLst>
      <p:ext uri="{19B8F6BF-5375-455C-9EA6-DF929625EA0E}">
        <p15:presenceInfo xmlns:p15="http://schemas.microsoft.com/office/powerpoint/2012/main" userId="Prikken, Joris" providerId="None"/>
      </p:ext>
    </p:extLst>
  </p:cmAuthor>
  <p:cmAuthor id="7" name="Mike McCallen" initials="MM" lastIdx="3" clrIdx="6">
    <p:extLst>
      <p:ext uri="{19B8F6BF-5375-455C-9EA6-DF929625EA0E}">
        <p15:presenceInfo xmlns:p15="http://schemas.microsoft.com/office/powerpoint/2012/main" userId="Mike McCallen" providerId="None"/>
      </p:ext>
    </p:extLst>
  </p:cmAuthor>
  <p:cmAuthor id="8" name="Berkowitz, Brian" initials="BB" lastIdx="18" clrIdx="7">
    <p:extLst>
      <p:ext uri="{19B8F6BF-5375-455C-9EA6-DF929625EA0E}">
        <p15:presenceInfo xmlns:p15="http://schemas.microsoft.com/office/powerpoint/2012/main" userId="Berkowitz, Brian" providerId="None"/>
      </p:ext>
    </p:extLst>
  </p:cmAuthor>
  <p:cmAuthor id="9" name="Morris, James D" initials="JM" lastIdx="34" clrIdx="8">
    <p:extLst>
      <p:ext uri="{19B8F6BF-5375-455C-9EA6-DF929625EA0E}">
        <p15:presenceInfo xmlns:p15="http://schemas.microsoft.com/office/powerpoint/2012/main" userId="Morris, James D" providerId="None"/>
      </p:ext>
    </p:extLst>
  </p:cmAuthor>
  <p:cmAuthor id="10" name="Braginsky, Nicola (US - Atlanta)" initials="BN(-A" lastIdx="50" clrIdx="9">
    <p:extLst>
      <p:ext uri="{19B8F6BF-5375-455C-9EA6-DF929625EA0E}">
        <p15:presenceInfo xmlns:p15="http://schemas.microsoft.com/office/powerpoint/2012/main" userId="S-1-5-21-238447276-1040861923-1850952788-2246755" providerId="AD"/>
      </p:ext>
    </p:extLst>
  </p:cmAuthor>
  <p:cmAuthor id="11" name="Sulecki, Nathan (US - Cleveland)" initials="SN(-C" lastIdx="6" clrIdx="10">
    <p:extLst>
      <p:ext uri="{19B8F6BF-5375-455C-9EA6-DF929625EA0E}">
        <p15:presenceInfo xmlns:p15="http://schemas.microsoft.com/office/powerpoint/2012/main" userId="S-1-5-21-238447276-1040861923-1850952788-2291661" providerId="AD"/>
      </p:ext>
    </p:extLst>
  </p:cmAuthor>
  <p:cmAuthor id="12" name="Wise, Melissa" initials="WM" lastIdx="3" clrIdx="11">
    <p:extLst>
      <p:ext uri="{19B8F6BF-5375-455C-9EA6-DF929625EA0E}">
        <p15:presenceInfo xmlns:p15="http://schemas.microsoft.com/office/powerpoint/2012/main" userId="S-1-5-21-1292428093-484763869-725345543-806885" providerId="AD"/>
      </p:ext>
    </p:extLst>
  </p:cmAuthor>
  <p:cmAuthor id="13" name="Keech, Tarah" initials="KT" lastIdx="1" clrIdx="12">
    <p:extLst>
      <p:ext uri="{19B8F6BF-5375-455C-9EA6-DF929625EA0E}">
        <p15:presenceInfo xmlns:p15="http://schemas.microsoft.com/office/powerpoint/2012/main" userId="S-1-5-21-1292428093-484763869-725345543-57550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A4AC"/>
    <a:srgbClr val="0079C2"/>
    <a:srgbClr val="31ABFF"/>
    <a:srgbClr val="0063A7"/>
    <a:srgbClr val="A0CAE8"/>
    <a:srgbClr val="E5F0F9"/>
    <a:srgbClr val="F2F2F2"/>
    <a:srgbClr val="5B6770"/>
    <a:srgbClr val="A8A8A8"/>
    <a:srgbClr val="BAB0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43" autoAdjust="0"/>
    <p:restoredTop sz="86732" autoAdjust="0"/>
  </p:normalViewPr>
  <p:slideViewPr>
    <p:cSldViewPr snapToGrid="0">
      <p:cViewPr varScale="1">
        <p:scale>
          <a:sx n="72" d="100"/>
          <a:sy n="72" d="100"/>
        </p:scale>
        <p:origin x="900" y="66"/>
      </p:cViewPr>
      <p:guideLst>
        <p:guide orient="horz" pos="2160"/>
        <p:guide pos="384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2600" y="2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43343" cy="467071"/>
          </a:xfrm>
          <a:prstGeom prst="rect">
            <a:avLst/>
          </a:prstGeom>
        </p:spPr>
        <p:txBody>
          <a:bodyPr vert="horz" lIns="91747" tIns="45873" rIns="91747" bIns="4587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4" y="2"/>
            <a:ext cx="3043343" cy="467071"/>
          </a:xfrm>
          <a:prstGeom prst="rect">
            <a:avLst/>
          </a:prstGeom>
        </p:spPr>
        <p:txBody>
          <a:bodyPr vert="horz" lIns="91747" tIns="45873" rIns="91747" bIns="45873" rtlCol="0"/>
          <a:lstStyle>
            <a:lvl1pPr algn="r">
              <a:defRPr sz="1200"/>
            </a:lvl1pPr>
          </a:lstStyle>
          <a:p>
            <a:fld id="{EA72CDF3-1D80-44D3-90EF-D69FBCA739CA}" type="datetimeFigureOut">
              <a:rPr lang="en-US" smtClean="0"/>
              <a:t>3/10/2021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0725" y="1163638"/>
            <a:ext cx="5581650" cy="3140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47" tIns="45873" rIns="91747" bIns="4587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5"/>
            <a:ext cx="5618480" cy="3665458"/>
          </a:xfrm>
          <a:prstGeom prst="rect">
            <a:avLst/>
          </a:prstGeom>
        </p:spPr>
        <p:txBody>
          <a:bodyPr vert="horz" lIns="91747" tIns="45873" rIns="91747" bIns="4587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4"/>
            <a:ext cx="3043343" cy="467070"/>
          </a:xfrm>
          <a:prstGeom prst="rect">
            <a:avLst/>
          </a:prstGeom>
        </p:spPr>
        <p:txBody>
          <a:bodyPr vert="horz" lIns="91747" tIns="45873" rIns="91747" bIns="4587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4" y="8842034"/>
            <a:ext cx="3043343" cy="467070"/>
          </a:xfrm>
          <a:prstGeom prst="rect">
            <a:avLst/>
          </a:prstGeom>
        </p:spPr>
        <p:txBody>
          <a:bodyPr vert="horz" lIns="91747" tIns="45873" rIns="91747" bIns="45873" rtlCol="0" anchor="b"/>
          <a:lstStyle>
            <a:lvl1pPr algn="r">
              <a:defRPr sz="1200"/>
            </a:lvl1pPr>
          </a:lstStyle>
          <a:p>
            <a:fld id="{925C4CD1-AB63-4035-915B-775058AF0F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846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C4CD1-AB63-4035-915B-775058AF0F0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401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emf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Relationship Id="rId6" Type="http://schemas.openxmlformats.org/officeDocument/2006/relationships/image" Target="../media/image8.png"/><Relationship Id="rId5" Type="http://schemas.openxmlformats.org/officeDocument/2006/relationships/image" Target="../media/image9.jpeg"/><Relationship Id="rId4" Type="http://schemas.openxmlformats.org/officeDocument/2006/relationships/image" Target="../media/image6.emf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Relationship Id="rId5" Type="http://schemas.openxmlformats.org/officeDocument/2006/relationships/image" Target="../media/image8.png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Relationship Id="rId6" Type="http://schemas.openxmlformats.org/officeDocument/2006/relationships/image" Target="../media/image8.png"/><Relationship Id="rId5" Type="http://schemas.openxmlformats.org/officeDocument/2006/relationships/image" Target="../media/image10.jpeg"/><Relationship Id="rId4" Type="http://schemas.openxmlformats.org/officeDocument/2006/relationships/image" Target="../media/image6.emf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7.xml"/><Relationship Id="rId4" Type="http://schemas.openxmlformats.org/officeDocument/2006/relationships/image" Target="../media/image12.emf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8.xml"/><Relationship Id="rId4" Type="http://schemas.openxmlformats.org/officeDocument/2006/relationships/image" Target="../media/image12.emf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0.xml"/><Relationship Id="rId4" Type="http://schemas.openxmlformats.org/officeDocument/2006/relationships/image" Target="../media/image14.emf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1.xml"/><Relationship Id="rId4" Type="http://schemas.openxmlformats.org/officeDocument/2006/relationships/image" Target="../media/image15.emf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" y="3200400"/>
            <a:ext cx="12192000" cy="3657600"/>
          </a:xfrm>
        </p:spPr>
        <p:txBody>
          <a:bodyPr>
            <a:normAutofit/>
          </a:bodyPr>
          <a:lstStyle>
            <a:lvl1pPr>
              <a:defRPr sz="1799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 from file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095375"/>
            <a:ext cx="8290560" cy="1234440"/>
          </a:xfrm>
        </p:spPr>
        <p:txBody>
          <a:bodyPr vert="horz" lIns="0" tIns="45720" rIns="91440" bIns="45720" rtlCol="0" anchor="ctr" anchorCtr="0">
            <a:noAutofit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lang="en-US" sz="3599" b="0" i="0" kern="1200" dirty="0" smtClean="0">
                <a:solidFill>
                  <a:schemeClr val="accent1"/>
                </a:solidFill>
                <a:latin typeface="Georgia"/>
                <a:ea typeface="+mj-ea"/>
                <a:cs typeface="Georgi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604135"/>
            <a:ext cx="8168640" cy="457200"/>
          </a:xfrm>
        </p:spPr>
        <p:txBody>
          <a:bodyPr lIns="0">
            <a:noAutofit/>
          </a:bodyPr>
          <a:lstStyle>
            <a:lvl1pPr marL="0" indent="0" algn="l">
              <a:spcBef>
                <a:spcPts val="600"/>
              </a:spcBef>
              <a:buNone/>
              <a:defRPr sz="1799">
                <a:solidFill>
                  <a:schemeClr val="tx2">
                    <a:lumMod val="75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4775201" y="6567104"/>
            <a:ext cx="6807200" cy="138499"/>
          </a:xfrm>
        </p:spPr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gray">
          <a:xfrm>
            <a:off x="635000" y="914400"/>
            <a:ext cx="8206317" cy="123825"/>
          </a:xfrm>
          <a:custGeom>
            <a:avLst/>
            <a:gdLst/>
            <a:ahLst/>
            <a:cxnLst>
              <a:cxn ang="0">
                <a:pos x="6456" y="79"/>
              </a:cxn>
              <a:cxn ang="0">
                <a:pos x="6456" y="79"/>
              </a:cxn>
              <a:cxn ang="0">
                <a:pos x="6422" y="44"/>
              </a:cxn>
              <a:cxn ang="0">
                <a:pos x="6422" y="44"/>
              </a:cxn>
              <a:cxn ang="0">
                <a:pos x="6366" y="36"/>
              </a:cxn>
              <a:cxn ang="0">
                <a:pos x="6366" y="37"/>
              </a:cxn>
              <a:cxn ang="0">
                <a:pos x="3247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3180" y="77"/>
              </a:cxn>
              <a:cxn ang="0">
                <a:pos x="6366" y="77"/>
              </a:cxn>
              <a:cxn ang="0">
                <a:pos x="6417" y="83"/>
              </a:cxn>
              <a:cxn ang="0">
                <a:pos x="6419" y="84"/>
              </a:cxn>
              <a:cxn ang="0">
                <a:pos x="6450" y="113"/>
              </a:cxn>
              <a:cxn ang="0">
                <a:pos x="6450" y="114"/>
              </a:cxn>
              <a:cxn ang="0">
                <a:pos x="6458" y="114"/>
              </a:cxn>
              <a:cxn ang="0">
                <a:pos x="6458" y="113"/>
              </a:cxn>
              <a:cxn ang="0">
                <a:pos x="6456" y="79"/>
              </a:cxn>
            </a:cxnLst>
            <a:rect l="0" t="0" r="r" b="b"/>
            <a:pathLst>
              <a:path w="6458" h="114">
                <a:moveTo>
                  <a:pt x="6456" y="79"/>
                </a:moveTo>
                <a:lnTo>
                  <a:pt x="6456" y="79"/>
                </a:lnTo>
                <a:cubicBezTo>
                  <a:pt x="6454" y="60"/>
                  <a:pt x="6444" y="51"/>
                  <a:pt x="6422" y="44"/>
                </a:cubicBezTo>
                <a:lnTo>
                  <a:pt x="6422" y="44"/>
                </a:lnTo>
                <a:cubicBezTo>
                  <a:pt x="6410" y="40"/>
                  <a:pt x="6391" y="38"/>
                  <a:pt x="6366" y="36"/>
                </a:cubicBezTo>
                <a:lnTo>
                  <a:pt x="6366" y="37"/>
                </a:lnTo>
                <a:lnTo>
                  <a:pt x="3247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3180" y="77"/>
                </a:lnTo>
                <a:lnTo>
                  <a:pt x="6366" y="77"/>
                </a:lnTo>
                <a:cubicBezTo>
                  <a:pt x="6388" y="78"/>
                  <a:pt x="6406" y="80"/>
                  <a:pt x="6417" y="83"/>
                </a:cubicBezTo>
                <a:lnTo>
                  <a:pt x="6419" y="84"/>
                </a:lnTo>
                <a:cubicBezTo>
                  <a:pt x="6429" y="87"/>
                  <a:pt x="6450" y="94"/>
                  <a:pt x="6450" y="113"/>
                </a:cubicBezTo>
                <a:lnTo>
                  <a:pt x="6450" y="114"/>
                </a:lnTo>
                <a:lnTo>
                  <a:pt x="6458" y="114"/>
                </a:lnTo>
                <a:lnTo>
                  <a:pt x="6458" y="113"/>
                </a:lnTo>
                <a:cubicBezTo>
                  <a:pt x="6458" y="103"/>
                  <a:pt x="6457" y="87"/>
                  <a:pt x="6456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  <p:sp>
        <p:nvSpPr>
          <p:cNvPr id="8" name="Freeform 9"/>
          <p:cNvSpPr>
            <a:spLocks/>
          </p:cNvSpPr>
          <p:nvPr/>
        </p:nvSpPr>
        <p:spPr bwMode="gray">
          <a:xfrm>
            <a:off x="635000" y="2419353"/>
            <a:ext cx="8206317" cy="123825"/>
          </a:xfrm>
          <a:custGeom>
            <a:avLst/>
            <a:gdLst/>
            <a:ahLst/>
            <a:cxnLst>
              <a:cxn ang="0">
                <a:pos x="6456" y="79"/>
              </a:cxn>
              <a:cxn ang="0">
                <a:pos x="6456" y="79"/>
              </a:cxn>
              <a:cxn ang="0">
                <a:pos x="6422" y="44"/>
              </a:cxn>
              <a:cxn ang="0">
                <a:pos x="6422" y="44"/>
              </a:cxn>
              <a:cxn ang="0">
                <a:pos x="6366" y="36"/>
              </a:cxn>
              <a:cxn ang="0">
                <a:pos x="6366" y="37"/>
              </a:cxn>
              <a:cxn ang="0">
                <a:pos x="3247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3180" y="77"/>
              </a:cxn>
              <a:cxn ang="0">
                <a:pos x="6366" y="77"/>
              </a:cxn>
              <a:cxn ang="0">
                <a:pos x="6417" y="83"/>
              </a:cxn>
              <a:cxn ang="0">
                <a:pos x="6419" y="84"/>
              </a:cxn>
              <a:cxn ang="0">
                <a:pos x="6450" y="113"/>
              </a:cxn>
              <a:cxn ang="0">
                <a:pos x="6450" y="114"/>
              </a:cxn>
              <a:cxn ang="0">
                <a:pos x="6458" y="114"/>
              </a:cxn>
              <a:cxn ang="0">
                <a:pos x="6458" y="113"/>
              </a:cxn>
              <a:cxn ang="0">
                <a:pos x="6456" y="79"/>
              </a:cxn>
            </a:cxnLst>
            <a:rect l="0" t="0" r="r" b="b"/>
            <a:pathLst>
              <a:path w="6458" h="114">
                <a:moveTo>
                  <a:pt x="6456" y="79"/>
                </a:moveTo>
                <a:lnTo>
                  <a:pt x="6456" y="79"/>
                </a:lnTo>
                <a:cubicBezTo>
                  <a:pt x="6454" y="60"/>
                  <a:pt x="6444" y="51"/>
                  <a:pt x="6422" y="44"/>
                </a:cubicBezTo>
                <a:lnTo>
                  <a:pt x="6422" y="44"/>
                </a:lnTo>
                <a:cubicBezTo>
                  <a:pt x="6410" y="40"/>
                  <a:pt x="6391" y="38"/>
                  <a:pt x="6366" y="36"/>
                </a:cubicBezTo>
                <a:lnTo>
                  <a:pt x="6366" y="37"/>
                </a:lnTo>
                <a:lnTo>
                  <a:pt x="3247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3180" y="77"/>
                </a:lnTo>
                <a:lnTo>
                  <a:pt x="6366" y="77"/>
                </a:lnTo>
                <a:cubicBezTo>
                  <a:pt x="6388" y="78"/>
                  <a:pt x="6406" y="80"/>
                  <a:pt x="6417" y="83"/>
                </a:cubicBezTo>
                <a:lnTo>
                  <a:pt x="6419" y="84"/>
                </a:lnTo>
                <a:cubicBezTo>
                  <a:pt x="6429" y="87"/>
                  <a:pt x="6450" y="94"/>
                  <a:pt x="6450" y="113"/>
                </a:cubicBezTo>
                <a:lnTo>
                  <a:pt x="6450" y="114"/>
                </a:lnTo>
                <a:lnTo>
                  <a:pt x="6458" y="114"/>
                </a:lnTo>
                <a:lnTo>
                  <a:pt x="6458" y="113"/>
                </a:lnTo>
                <a:cubicBezTo>
                  <a:pt x="6458" y="103"/>
                  <a:pt x="6457" y="87"/>
                  <a:pt x="6456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1" y="338508"/>
            <a:ext cx="2015625" cy="4114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16123" y="-406399"/>
            <a:ext cx="1279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b="1" dirty="0">
                <a:solidFill>
                  <a:srgbClr val="000000"/>
                </a:solidFill>
              </a:rPr>
              <a:t>NOTE:  </a:t>
            </a:r>
            <a:r>
              <a:rPr lang="en-US" sz="1799" dirty="0">
                <a:solidFill>
                  <a:srgbClr val="000000"/>
                </a:solidFill>
              </a:rPr>
              <a:t>TEXT AND IMAGES IN GRAY BORDER WILL NOT PRINT AND WILL NOT BE PROJECTED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-1703010" y="1424899"/>
            <a:ext cx="14514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rgbClr val="0C2577"/>
                </a:solidFill>
                <a:latin typeface="Georgia"/>
              </a:rPr>
              <a:t>Georgia</a:t>
            </a:r>
          </a:p>
          <a:p>
            <a:pPr algn="r"/>
            <a:r>
              <a:rPr lang="en-US" sz="1100" dirty="0">
                <a:solidFill>
                  <a:srgbClr val="0C2577"/>
                </a:solidFill>
                <a:latin typeface="Georgia"/>
              </a:rPr>
              <a:t>Size 36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1703010" y="2658158"/>
            <a:ext cx="14514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Georgia"/>
              </a:rPr>
              <a:t>Georgia</a:t>
            </a:r>
          </a:p>
          <a:p>
            <a:pPr algn="r"/>
            <a:r>
              <a:rPr 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Georgia"/>
              </a:rPr>
              <a:t>Size 18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1703010" y="3301095"/>
            <a:ext cx="1451428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rgbClr val="D90026"/>
                </a:solidFill>
                <a:latin typeface="Georgia"/>
              </a:rPr>
              <a:t>Click icon to insert picture. </a:t>
            </a:r>
          </a:p>
          <a:p>
            <a:pPr algn="r"/>
            <a:endParaRPr lang="en-US" sz="1100" dirty="0">
              <a:solidFill>
                <a:srgbClr val="D90026"/>
              </a:solidFill>
              <a:latin typeface="Georgia"/>
            </a:endParaRPr>
          </a:p>
          <a:p>
            <a:pPr algn="r"/>
            <a:r>
              <a:rPr lang="en-US" sz="1100" dirty="0">
                <a:solidFill>
                  <a:srgbClr val="D90026"/>
                </a:solidFill>
                <a:latin typeface="Georgia"/>
              </a:rPr>
              <a:t>Then double-click  the photo to implement picture tools.  Use the CROP tool to move the image to include the best portion of the photo.</a:t>
            </a:r>
          </a:p>
        </p:txBody>
      </p:sp>
    </p:spTree>
    <p:extLst>
      <p:ext uri="{BB962C8B-B14F-4D97-AF65-F5344CB8AC3E}">
        <p14:creationId xmlns:p14="http://schemas.microsoft.com/office/powerpoint/2010/main" val="3621636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63039"/>
            <a:ext cx="5303520" cy="4846320"/>
          </a:xfrm>
        </p:spPr>
        <p:txBody>
          <a:bodyPr>
            <a:noAutofit/>
          </a:bodyPr>
          <a:lstStyle>
            <a:lvl1pPr marL="114266" indent="-114266">
              <a:defRPr sz="2399"/>
            </a:lvl1pPr>
            <a:lvl2pPr marL="342797" indent="-228531"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1" y="1463039"/>
            <a:ext cx="5303520" cy="4846320"/>
          </a:xfrm>
        </p:spPr>
        <p:txBody>
          <a:bodyPr>
            <a:noAutofit/>
          </a:bodyPr>
          <a:lstStyle>
            <a:lvl1pPr marL="171399" indent="-171399">
              <a:defRPr sz="2399"/>
            </a:lvl1pPr>
            <a:lvl2pPr marL="342797" indent="-171399"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3" name="Freeform 5"/>
          <p:cNvSpPr>
            <a:spLocks/>
          </p:cNvSpPr>
          <p:nvPr/>
        </p:nvSpPr>
        <p:spPr bwMode="gray">
          <a:xfrm>
            <a:off x="602193" y="1125898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09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on Left Only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63039"/>
            <a:ext cx="5303520" cy="4846320"/>
          </a:xfrm>
        </p:spPr>
        <p:txBody>
          <a:bodyPr>
            <a:noAutofit/>
          </a:bodyPr>
          <a:lstStyle>
            <a:lvl1pPr marL="114266" indent="-114266">
              <a:defRPr sz="2399"/>
            </a:lvl1pPr>
            <a:lvl2pPr marL="342797" indent="-228531"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602193" y="1125898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673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on Right Only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1" y="1463039"/>
            <a:ext cx="5303520" cy="4846320"/>
          </a:xfrm>
        </p:spPr>
        <p:txBody>
          <a:bodyPr>
            <a:noAutofit/>
          </a:bodyPr>
          <a:lstStyle>
            <a:lvl1pPr marL="109505" indent="-109505"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gray">
          <a:xfrm>
            <a:off x="602193" y="1125898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449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gray">
          <a:xfrm>
            <a:off x="602193" y="1125898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166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284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5486400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398" b="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54864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199">
                <a:solidFill>
                  <a:schemeClr val="bg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35DC04A-035D-4313-AE9B-ABE2D3D55ECA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reeform 17"/>
          <p:cNvSpPr>
            <a:spLocks/>
          </p:cNvSpPr>
          <p:nvPr/>
        </p:nvSpPr>
        <p:spPr bwMode="gray">
          <a:xfrm>
            <a:off x="1" y="2940761"/>
            <a:ext cx="6040967" cy="239713"/>
          </a:xfrm>
          <a:custGeom>
            <a:avLst/>
            <a:gdLst/>
            <a:ahLst/>
            <a:cxnLst>
              <a:cxn ang="0">
                <a:pos x="2103" y="130"/>
              </a:cxn>
              <a:cxn ang="0">
                <a:pos x="2103" y="130"/>
              </a:cxn>
              <a:cxn ang="0">
                <a:pos x="4451" y="130"/>
              </a:cxn>
              <a:cxn ang="0">
                <a:pos x="4615" y="151"/>
              </a:cxn>
              <a:cxn ang="0">
                <a:pos x="4619" y="152"/>
              </a:cxn>
              <a:cxn ang="0">
                <a:pos x="4718" y="244"/>
              </a:cxn>
              <a:cxn ang="0">
                <a:pos x="4718" y="250"/>
              </a:cxn>
              <a:cxn ang="0">
                <a:pos x="4744" y="250"/>
              </a:cxn>
              <a:cxn ang="0">
                <a:pos x="4744" y="244"/>
              </a:cxn>
              <a:cxn ang="0">
                <a:pos x="4740" y="137"/>
              </a:cxn>
              <a:cxn ang="0">
                <a:pos x="4628" y="24"/>
              </a:cxn>
              <a:cxn ang="0">
                <a:pos x="4628" y="24"/>
              </a:cxn>
              <a:cxn ang="0">
                <a:pos x="4451" y="0"/>
              </a:cxn>
              <a:cxn ang="0">
                <a:pos x="4451" y="1"/>
              </a:cxn>
              <a:cxn ang="0">
                <a:pos x="2159" y="1"/>
              </a:cxn>
              <a:cxn ang="0">
                <a:pos x="0" y="1"/>
              </a:cxn>
              <a:cxn ang="0">
                <a:pos x="0" y="130"/>
              </a:cxn>
              <a:cxn ang="0">
                <a:pos x="2103" y="130"/>
              </a:cxn>
            </a:cxnLst>
            <a:rect l="0" t="0" r="r" b="b"/>
            <a:pathLst>
              <a:path w="4745" h="250">
                <a:moveTo>
                  <a:pt x="2103" y="130"/>
                </a:moveTo>
                <a:lnTo>
                  <a:pt x="2103" y="130"/>
                </a:lnTo>
                <a:lnTo>
                  <a:pt x="4451" y="130"/>
                </a:lnTo>
                <a:cubicBezTo>
                  <a:pt x="4519" y="133"/>
                  <a:pt x="4578" y="140"/>
                  <a:pt x="4615" y="151"/>
                </a:cubicBezTo>
                <a:lnTo>
                  <a:pt x="4619" y="152"/>
                </a:lnTo>
                <a:cubicBezTo>
                  <a:pt x="4652" y="163"/>
                  <a:pt x="4720" y="186"/>
                  <a:pt x="4718" y="244"/>
                </a:cubicBezTo>
                <a:lnTo>
                  <a:pt x="4718" y="250"/>
                </a:lnTo>
                <a:lnTo>
                  <a:pt x="4744" y="250"/>
                </a:lnTo>
                <a:lnTo>
                  <a:pt x="4744" y="244"/>
                </a:lnTo>
                <a:cubicBezTo>
                  <a:pt x="4745" y="213"/>
                  <a:pt x="4743" y="164"/>
                  <a:pt x="4740" y="137"/>
                </a:cubicBezTo>
                <a:cubicBezTo>
                  <a:pt x="4731" y="77"/>
                  <a:pt x="4701" y="47"/>
                  <a:pt x="4628" y="24"/>
                </a:cubicBezTo>
                <a:lnTo>
                  <a:pt x="4628" y="24"/>
                </a:lnTo>
                <a:cubicBezTo>
                  <a:pt x="4591" y="13"/>
                  <a:pt x="4532" y="5"/>
                  <a:pt x="4451" y="0"/>
                </a:cubicBezTo>
                <a:lnTo>
                  <a:pt x="4451" y="1"/>
                </a:lnTo>
                <a:lnTo>
                  <a:pt x="2159" y="1"/>
                </a:lnTo>
                <a:lnTo>
                  <a:pt x="0" y="1"/>
                </a:lnTo>
                <a:lnTo>
                  <a:pt x="0" y="130"/>
                </a:lnTo>
                <a:lnTo>
                  <a:pt x="2103" y="130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693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Light Blue">
    <p:bg bwMode="gray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5486400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398" b="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8620664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199">
                <a:solidFill>
                  <a:schemeClr val="bg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35DC04A-035D-4313-AE9B-ABE2D3D55ECA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reeform 17"/>
          <p:cNvSpPr>
            <a:spLocks/>
          </p:cNvSpPr>
          <p:nvPr/>
        </p:nvSpPr>
        <p:spPr bwMode="gray">
          <a:xfrm>
            <a:off x="2" y="2940761"/>
            <a:ext cx="9316527" cy="239713"/>
          </a:xfrm>
          <a:custGeom>
            <a:avLst/>
            <a:gdLst/>
            <a:ahLst/>
            <a:cxnLst>
              <a:cxn ang="0">
                <a:pos x="2103" y="130"/>
              </a:cxn>
              <a:cxn ang="0">
                <a:pos x="2103" y="130"/>
              </a:cxn>
              <a:cxn ang="0">
                <a:pos x="4451" y="130"/>
              </a:cxn>
              <a:cxn ang="0">
                <a:pos x="4615" y="151"/>
              </a:cxn>
              <a:cxn ang="0">
                <a:pos x="4619" y="152"/>
              </a:cxn>
              <a:cxn ang="0">
                <a:pos x="4718" y="244"/>
              </a:cxn>
              <a:cxn ang="0">
                <a:pos x="4718" y="250"/>
              </a:cxn>
              <a:cxn ang="0">
                <a:pos x="4744" y="250"/>
              </a:cxn>
              <a:cxn ang="0">
                <a:pos x="4744" y="244"/>
              </a:cxn>
              <a:cxn ang="0">
                <a:pos x="4740" y="137"/>
              </a:cxn>
              <a:cxn ang="0">
                <a:pos x="4628" y="24"/>
              </a:cxn>
              <a:cxn ang="0">
                <a:pos x="4628" y="24"/>
              </a:cxn>
              <a:cxn ang="0">
                <a:pos x="4451" y="0"/>
              </a:cxn>
              <a:cxn ang="0">
                <a:pos x="4451" y="1"/>
              </a:cxn>
              <a:cxn ang="0">
                <a:pos x="2159" y="1"/>
              </a:cxn>
              <a:cxn ang="0">
                <a:pos x="0" y="1"/>
              </a:cxn>
              <a:cxn ang="0">
                <a:pos x="0" y="130"/>
              </a:cxn>
              <a:cxn ang="0">
                <a:pos x="2103" y="130"/>
              </a:cxn>
            </a:cxnLst>
            <a:rect l="0" t="0" r="r" b="b"/>
            <a:pathLst>
              <a:path w="4745" h="250">
                <a:moveTo>
                  <a:pt x="2103" y="130"/>
                </a:moveTo>
                <a:lnTo>
                  <a:pt x="2103" y="130"/>
                </a:lnTo>
                <a:lnTo>
                  <a:pt x="4451" y="130"/>
                </a:lnTo>
                <a:cubicBezTo>
                  <a:pt x="4519" y="133"/>
                  <a:pt x="4578" y="140"/>
                  <a:pt x="4615" y="151"/>
                </a:cubicBezTo>
                <a:lnTo>
                  <a:pt x="4619" y="152"/>
                </a:lnTo>
                <a:cubicBezTo>
                  <a:pt x="4652" y="163"/>
                  <a:pt x="4720" y="186"/>
                  <a:pt x="4718" y="244"/>
                </a:cubicBezTo>
                <a:lnTo>
                  <a:pt x="4718" y="250"/>
                </a:lnTo>
                <a:lnTo>
                  <a:pt x="4744" y="250"/>
                </a:lnTo>
                <a:lnTo>
                  <a:pt x="4744" y="244"/>
                </a:lnTo>
                <a:cubicBezTo>
                  <a:pt x="4745" y="213"/>
                  <a:pt x="4743" y="164"/>
                  <a:pt x="4740" y="137"/>
                </a:cubicBezTo>
                <a:cubicBezTo>
                  <a:pt x="4731" y="77"/>
                  <a:pt x="4701" y="47"/>
                  <a:pt x="4628" y="24"/>
                </a:cubicBezTo>
                <a:lnTo>
                  <a:pt x="4628" y="24"/>
                </a:lnTo>
                <a:cubicBezTo>
                  <a:pt x="4591" y="13"/>
                  <a:pt x="4532" y="5"/>
                  <a:pt x="4451" y="0"/>
                </a:cubicBezTo>
                <a:lnTo>
                  <a:pt x="4451" y="1"/>
                </a:lnTo>
                <a:lnTo>
                  <a:pt x="2159" y="1"/>
                </a:lnTo>
                <a:lnTo>
                  <a:pt x="0" y="1"/>
                </a:lnTo>
                <a:lnTo>
                  <a:pt x="0" y="130"/>
                </a:lnTo>
                <a:lnTo>
                  <a:pt x="2103" y="130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6004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Green">
    <p:bg bwMode="gray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5486400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398" b="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54864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199">
                <a:solidFill>
                  <a:schemeClr val="bg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wrap="square" lIns="0" tIns="0" rIns="0" bIns="0" rtlCol="0" anchor="ctr">
            <a:spAutoFit/>
          </a:bodyPr>
          <a:lstStyle>
            <a:lvl1pPr>
              <a:defRPr lang="en-US" smtClean="0"/>
            </a:lvl1pPr>
          </a:lstStyle>
          <a:p>
            <a:endParaRPr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35DC04A-035D-4313-AE9B-ABE2D3D55ECA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reeform 17"/>
          <p:cNvSpPr>
            <a:spLocks/>
          </p:cNvSpPr>
          <p:nvPr/>
        </p:nvSpPr>
        <p:spPr bwMode="gray">
          <a:xfrm>
            <a:off x="1" y="2940761"/>
            <a:ext cx="6040967" cy="239713"/>
          </a:xfrm>
          <a:custGeom>
            <a:avLst/>
            <a:gdLst/>
            <a:ahLst/>
            <a:cxnLst>
              <a:cxn ang="0">
                <a:pos x="2103" y="130"/>
              </a:cxn>
              <a:cxn ang="0">
                <a:pos x="2103" y="130"/>
              </a:cxn>
              <a:cxn ang="0">
                <a:pos x="4451" y="130"/>
              </a:cxn>
              <a:cxn ang="0">
                <a:pos x="4615" y="151"/>
              </a:cxn>
              <a:cxn ang="0">
                <a:pos x="4619" y="152"/>
              </a:cxn>
              <a:cxn ang="0">
                <a:pos x="4718" y="244"/>
              </a:cxn>
              <a:cxn ang="0">
                <a:pos x="4718" y="250"/>
              </a:cxn>
              <a:cxn ang="0">
                <a:pos x="4744" y="250"/>
              </a:cxn>
              <a:cxn ang="0">
                <a:pos x="4744" y="244"/>
              </a:cxn>
              <a:cxn ang="0">
                <a:pos x="4740" y="137"/>
              </a:cxn>
              <a:cxn ang="0">
                <a:pos x="4628" y="24"/>
              </a:cxn>
              <a:cxn ang="0">
                <a:pos x="4628" y="24"/>
              </a:cxn>
              <a:cxn ang="0">
                <a:pos x="4451" y="0"/>
              </a:cxn>
              <a:cxn ang="0">
                <a:pos x="4451" y="1"/>
              </a:cxn>
              <a:cxn ang="0">
                <a:pos x="2159" y="1"/>
              </a:cxn>
              <a:cxn ang="0">
                <a:pos x="0" y="1"/>
              </a:cxn>
              <a:cxn ang="0">
                <a:pos x="0" y="130"/>
              </a:cxn>
              <a:cxn ang="0">
                <a:pos x="2103" y="130"/>
              </a:cxn>
            </a:cxnLst>
            <a:rect l="0" t="0" r="r" b="b"/>
            <a:pathLst>
              <a:path w="4745" h="250">
                <a:moveTo>
                  <a:pt x="2103" y="130"/>
                </a:moveTo>
                <a:lnTo>
                  <a:pt x="2103" y="130"/>
                </a:lnTo>
                <a:lnTo>
                  <a:pt x="4451" y="130"/>
                </a:lnTo>
                <a:cubicBezTo>
                  <a:pt x="4519" y="133"/>
                  <a:pt x="4578" y="140"/>
                  <a:pt x="4615" y="151"/>
                </a:cubicBezTo>
                <a:lnTo>
                  <a:pt x="4619" y="152"/>
                </a:lnTo>
                <a:cubicBezTo>
                  <a:pt x="4652" y="163"/>
                  <a:pt x="4720" y="186"/>
                  <a:pt x="4718" y="244"/>
                </a:cubicBezTo>
                <a:lnTo>
                  <a:pt x="4718" y="250"/>
                </a:lnTo>
                <a:lnTo>
                  <a:pt x="4744" y="250"/>
                </a:lnTo>
                <a:lnTo>
                  <a:pt x="4744" y="244"/>
                </a:lnTo>
                <a:cubicBezTo>
                  <a:pt x="4745" y="213"/>
                  <a:pt x="4743" y="164"/>
                  <a:pt x="4740" y="137"/>
                </a:cubicBezTo>
                <a:cubicBezTo>
                  <a:pt x="4731" y="77"/>
                  <a:pt x="4701" y="47"/>
                  <a:pt x="4628" y="24"/>
                </a:cubicBezTo>
                <a:lnTo>
                  <a:pt x="4628" y="24"/>
                </a:lnTo>
                <a:cubicBezTo>
                  <a:pt x="4591" y="13"/>
                  <a:pt x="4532" y="5"/>
                  <a:pt x="4451" y="0"/>
                </a:cubicBezTo>
                <a:lnTo>
                  <a:pt x="4451" y="1"/>
                </a:lnTo>
                <a:lnTo>
                  <a:pt x="2159" y="1"/>
                </a:lnTo>
                <a:lnTo>
                  <a:pt x="0" y="1"/>
                </a:lnTo>
                <a:lnTo>
                  <a:pt x="0" y="130"/>
                </a:lnTo>
                <a:lnTo>
                  <a:pt x="2103" y="130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16123" y="-406399"/>
            <a:ext cx="1279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b="1" dirty="0">
                <a:solidFill>
                  <a:srgbClr val="000000"/>
                </a:solidFill>
              </a:rPr>
              <a:t>NOTE:  </a:t>
            </a:r>
            <a:r>
              <a:rPr lang="en-US" sz="1799" dirty="0">
                <a:solidFill>
                  <a:srgbClr val="000000"/>
                </a:solidFill>
              </a:rPr>
              <a:t>TEXT AND IMAGES IN GRAY BORDER WILL NOT PRINT AND WILL NOT BE PROJECTED</a:t>
            </a:r>
          </a:p>
        </p:txBody>
      </p:sp>
    </p:spTree>
    <p:extLst>
      <p:ext uri="{BB962C8B-B14F-4D97-AF65-F5344CB8AC3E}">
        <p14:creationId xmlns:p14="http://schemas.microsoft.com/office/powerpoint/2010/main" val="2016790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Sand">
    <p:bg bwMode="gray">
      <p:bgPr>
        <a:solidFill>
          <a:srgbClr val="BA9D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5486400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398" b="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54864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199">
                <a:solidFill>
                  <a:schemeClr val="bg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wrap="square" lIns="0" tIns="0" rIns="0" bIns="0" rtlCol="0" anchor="ctr">
            <a:spAutoFit/>
          </a:bodyPr>
          <a:lstStyle>
            <a:lvl1pPr>
              <a:defRPr lang="en-US" smtClean="0"/>
            </a:lvl1pPr>
          </a:lstStyle>
          <a:p>
            <a:endParaRPr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35DC04A-035D-4313-AE9B-ABE2D3D55ECA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reeform 17"/>
          <p:cNvSpPr>
            <a:spLocks/>
          </p:cNvSpPr>
          <p:nvPr/>
        </p:nvSpPr>
        <p:spPr bwMode="gray">
          <a:xfrm>
            <a:off x="1" y="2940761"/>
            <a:ext cx="6040967" cy="239713"/>
          </a:xfrm>
          <a:custGeom>
            <a:avLst/>
            <a:gdLst/>
            <a:ahLst/>
            <a:cxnLst>
              <a:cxn ang="0">
                <a:pos x="2103" y="130"/>
              </a:cxn>
              <a:cxn ang="0">
                <a:pos x="2103" y="130"/>
              </a:cxn>
              <a:cxn ang="0">
                <a:pos x="4451" y="130"/>
              </a:cxn>
              <a:cxn ang="0">
                <a:pos x="4615" y="151"/>
              </a:cxn>
              <a:cxn ang="0">
                <a:pos x="4619" y="152"/>
              </a:cxn>
              <a:cxn ang="0">
                <a:pos x="4718" y="244"/>
              </a:cxn>
              <a:cxn ang="0">
                <a:pos x="4718" y="250"/>
              </a:cxn>
              <a:cxn ang="0">
                <a:pos x="4744" y="250"/>
              </a:cxn>
              <a:cxn ang="0">
                <a:pos x="4744" y="244"/>
              </a:cxn>
              <a:cxn ang="0">
                <a:pos x="4740" y="137"/>
              </a:cxn>
              <a:cxn ang="0">
                <a:pos x="4628" y="24"/>
              </a:cxn>
              <a:cxn ang="0">
                <a:pos x="4628" y="24"/>
              </a:cxn>
              <a:cxn ang="0">
                <a:pos x="4451" y="0"/>
              </a:cxn>
              <a:cxn ang="0">
                <a:pos x="4451" y="1"/>
              </a:cxn>
              <a:cxn ang="0">
                <a:pos x="2159" y="1"/>
              </a:cxn>
              <a:cxn ang="0">
                <a:pos x="0" y="1"/>
              </a:cxn>
              <a:cxn ang="0">
                <a:pos x="0" y="130"/>
              </a:cxn>
              <a:cxn ang="0">
                <a:pos x="2103" y="130"/>
              </a:cxn>
            </a:cxnLst>
            <a:rect l="0" t="0" r="r" b="b"/>
            <a:pathLst>
              <a:path w="4745" h="250">
                <a:moveTo>
                  <a:pt x="2103" y="130"/>
                </a:moveTo>
                <a:lnTo>
                  <a:pt x="2103" y="130"/>
                </a:lnTo>
                <a:lnTo>
                  <a:pt x="4451" y="130"/>
                </a:lnTo>
                <a:cubicBezTo>
                  <a:pt x="4519" y="133"/>
                  <a:pt x="4578" y="140"/>
                  <a:pt x="4615" y="151"/>
                </a:cubicBezTo>
                <a:lnTo>
                  <a:pt x="4619" y="152"/>
                </a:lnTo>
                <a:cubicBezTo>
                  <a:pt x="4652" y="163"/>
                  <a:pt x="4720" y="186"/>
                  <a:pt x="4718" y="244"/>
                </a:cubicBezTo>
                <a:lnTo>
                  <a:pt x="4718" y="250"/>
                </a:lnTo>
                <a:lnTo>
                  <a:pt x="4744" y="250"/>
                </a:lnTo>
                <a:lnTo>
                  <a:pt x="4744" y="244"/>
                </a:lnTo>
                <a:cubicBezTo>
                  <a:pt x="4745" y="213"/>
                  <a:pt x="4743" y="164"/>
                  <a:pt x="4740" y="137"/>
                </a:cubicBezTo>
                <a:cubicBezTo>
                  <a:pt x="4731" y="77"/>
                  <a:pt x="4701" y="47"/>
                  <a:pt x="4628" y="24"/>
                </a:cubicBezTo>
                <a:lnTo>
                  <a:pt x="4628" y="24"/>
                </a:lnTo>
                <a:cubicBezTo>
                  <a:pt x="4591" y="13"/>
                  <a:pt x="4532" y="5"/>
                  <a:pt x="4451" y="0"/>
                </a:cubicBezTo>
                <a:lnTo>
                  <a:pt x="4451" y="1"/>
                </a:lnTo>
                <a:lnTo>
                  <a:pt x="2159" y="1"/>
                </a:lnTo>
                <a:lnTo>
                  <a:pt x="0" y="1"/>
                </a:lnTo>
                <a:lnTo>
                  <a:pt x="0" y="130"/>
                </a:lnTo>
                <a:lnTo>
                  <a:pt x="2103" y="130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5727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Aqua">
    <p:bg bwMode="gray">
      <p:bgPr>
        <a:solidFill>
          <a:srgbClr val="5D96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5486400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398" b="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54864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199">
                <a:solidFill>
                  <a:schemeClr val="bg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wrap="square" lIns="0" tIns="0" rIns="0" bIns="0" rtlCol="0" anchor="ctr">
            <a:spAutoFit/>
          </a:bodyPr>
          <a:lstStyle>
            <a:lvl1pPr>
              <a:defRPr lang="en-US" smtClean="0"/>
            </a:lvl1pPr>
          </a:lstStyle>
          <a:p>
            <a:endParaRPr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35DC04A-035D-4313-AE9B-ABE2D3D55ECA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reeform 17"/>
          <p:cNvSpPr>
            <a:spLocks/>
          </p:cNvSpPr>
          <p:nvPr/>
        </p:nvSpPr>
        <p:spPr bwMode="gray">
          <a:xfrm>
            <a:off x="1" y="2940761"/>
            <a:ext cx="6040967" cy="239713"/>
          </a:xfrm>
          <a:custGeom>
            <a:avLst/>
            <a:gdLst/>
            <a:ahLst/>
            <a:cxnLst>
              <a:cxn ang="0">
                <a:pos x="2103" y="130"/>
              </a:cxn>
              <a:cxn ang="0">
                <a:pos x="2103" y="130"/>
              </a:cxn>
              <a:cxn ang="0">
                <a:pos x="4451" y="130"/>
              </a:cxn>
              <a:cxn ang="0">
                <a:pos x="4615" y="151"/>
              </a:cxn>
              <a:cxn ang="0">
                <a:pos x="4619" y="152"/>
              </a:cxn>
              <a:cxn ang="0">
                <a:pos x="4718" y="244"/>
              </a:cxn>
              <a:cxn ang="0">
                <a:pos x="4718" y="250"/>
              </a:cxn>
              <a:cxn ang="0">
                <a:pos x="4744" y="250"/>
              </a:cxn>
              <a:cxn ang="0">
                <a:pos x="4744" y="244"/>
              </a:cxn>
              <a:cxn ang="0">
                <a:pos x="4740" y="137"/>
              </a:cxn>
              <a:cxn ang="0">
                <a:pos x="4628" y="24"/>
              </a:cxn>
              <a:cxn ang="0">
                <a:pos x="4628" y="24"/>
              </a:cxn>
              <a:cxn ang="0">
                <a:pos x="4451" y="0"/>
              </a:cxn>
              <a:cxn ang="0">
                <a:pos x="4451" y="1"/>
              </a:cxn>
              <a:cxn ang="0">
                <a:pos x="2159" y="1"/>
              </a:cxn>
              <a:cxn ang="0">
                <a:pos x="0" y="1"/>
              </a:cxn>
              <a:cxn ang="0">
                <a:pos x="0" y="130"/>
              </a:cxn>
              <a:cxn ang="0">
                <a:pos x="2103" y="130"/>
              </a:cxn>
            </a:cxnLst>
            <a:rect l="0" t="0" r="r" b="b"/>
            <a:pathLst>
              <a:path w="4745" h="250">
                <a:moveTo>
                  <a:pt x="2103" y="130"/>
                </a:moveTo>
                <a:lnTo>
                  <a:pt x="2103" y="130"/>
                </a:lnTo>
                <a:lnTo>
                  <a:pt x="4451" y="130"/>
                </a:lnTo>
                <a:cubicBezTo>
                  <a:pt x="4519" y="133"/>
                  <a:pt x="4578" y="140"/>
                  <a:pt x="4615" y="151"/>
                </a:cubicBezTo>
                <a:lnTo>
                  <a:pt x="4619" y="152"/>
                </a:lnTo>
                <a:cubicBezTo>
                  <a:pt x="4652" y="163"/>
                  <a:pt x="4720" y="186"/>
                  <a:pt x="4718" y="244"/>
                </a:cubicBezTo>
                <a:lnTo>
                  <a:pt x="4718" y="250"/>
                </a:lnTo>
                <a:lnTo>
                  <a:pt x="4744" y="250"/>
                </a:lnTo>
                <a:lnTo>
                  <a:pt x="4744" y="244"/>
                </a:lnTo>
                <a:cubicBezTo>
                  <a:pt x="4745" y="213"/>
                  <a:pt x="4743" y="164"/>
                  <a:pt x="4740" y="137"/>
                </a:cubicBezTo>
                <a:cubicBezTo>
                  <a:pt x="4731" y="77"/>
                  <a:pt x="4701" y="47"/>
                  <a:pt x="4628" y="24"/>
                </a:cubicBezTo>
                <a:lnTo>
                  <a:pt x="4628" y="24"/>
                </a:lnTo>
                <a:cubicBezTo>
                  <a:pt x="4591" y="13"/>
                  <a:pt x="4532" y="5"/>
                  <a:pt x="4451" y="0"/>
                </a:cubicBezTo>
                <a:lnTo>
                  <a:pt x="4451" y="1"/>
                </a:lnTo>
                <a:lnTo>
                  <a:pt x="2159" y="1"/>
                </a:lnTo>
                <a:lnTo>
                  <a:pt x="0" y="1"/>
                </a:lnTo>
                <a:lnTo>
                  <a:pt x="0" y="130"/>
                </a:lnTo>
                <a:lnTo>
                  <a:pt x="2103" y="130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788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Full Image 1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095375"/>
            <a:ext cx="8290560" cy="1234440"/>
          </a:xfrm>
        </p:spPr>
        <p:txBody>
          <a:bodyPr vert="horz" lIns="0" tIns="45720" rIns="91440" bIns="45720" rtlCol="0" anchor="ctr" anchorCtr="0">
            <a:noAutofit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lang="en-US" sz="3599" b="0" i="0" kern="1200" dirty="0" smtClean="0">
                <a:solidFill>
                  <a:schemeClr val="accent1"/>
                </a:solidFill>
                <a:latin typeface="Georgia"/>
                <a:ea typeface="+mj-ea"/>
                <a:cs typeface="Georgi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604135"/>
            <a:ext cx="8168640" cy="457200"/>
          </a:xfrm>
        </p:spPr>
        <p:txBody>
          <a:bodyPr lIns="0">
            <a:noAutofit/>
          </a:bodyPr>
          <a:lstStyle>
            <a:lvl1pPr marL="0" indent="0" algn="l">
              <a:spcBef>
                <a:spcPts val="600"/>
              </a:spcBef>
              <a:buNone/>
              <a:defRPr sz="1799">
                <a:solidFill>
                  <a:schemeClr val="tx2">
                    <a:lumMod val="75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4775201" y="6567104"/>
            <a:ext cx="6807200" cy="138499"/>
          </a:xfrm>
        </p:spPr>
        <p:txBody>
          <a:bodyPr vert="horz" wrap="square" lIns="0" tIns="0" rIns="0" bIns="0" rtlCol="0" anchor="ctr">
            <a:spAutoFit/>
          </a:bodyPr>
          <a:lstStyle>
            <a:lvl1pPr>
              <a:defRPr lang="en-US" smtClean="0"/>
            </a:lvl1pPr>
          </a:lstStyle>
          <a:p>
            <a:endParaRPr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gray">
          <a:xfrm>
            <a:off x="635000" y="914400"/>
            <a:ext cx="8206317" cy="123825"/>
          </a:xfrm>
          <a:custGeom>
            <a:avLst/>
            <a:gdLst/>
            <a:ahLst/>
            <a:cxnLst>
              <a:cxn ang="0">
                <a:pos x="6456" y="79"/>
              </a:cxn>
              <a:cxn ang="0">
                <a:pos x="6456" y="79"/>
              </a:cxn>
              <a:cxn ang="0">
                <a:pos x="6422" y="44"/>
              </a:cxn>
              <a:cxn ang="0">
                <a:pos x="6422" y="44"/>
              </a:cxn>
              <a:cxn ang="0">
                <a:pos x="6366" y="36"/>
              </a:cxn>
              <a:cxn ang="0">
                <a:pos x="6366" y="37"/>
              </a:cxn>
              <a:cxn ang="0">
                <a:pos x="3247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3180" y="77"/>
              </a:cxn>
              <a:cxn ang="0">
                <a:pos x="6366" y="77"/>
              </a:cxn>
              <a:cxn ang="0">
                <a:pos x="6417" y="83"/>
              </a:cxn>
              <a:cxn ang="0">
                <a:pos x="6419" y="84"/>
              </a:cxn>
              <a:cxn ang="0">
                <a:pos x="6450" y="113"/>
              </a:cxn>
              <a:cxn ang="0">
                <a:pos x="6450" y="114"/>
              </a:cxn>
              <a:cxn ang="0">
                <a:pos x="6458" y="114"/>
              </a:cxn>
              <a:cxn ang="0">
                <a:pos x="6458" y="113"/>
              </a:cxn>
              <a:cxn ang="0">
                <a:pos x="6456" y="79"/>
              </a:cxn>
            </a:cxnLst>
            <a:rect l="0" t="0" r="r" b="b"/>
            <a:pathLst>
              <a:path w="6458" h="114">
                <a:moveTo>
                  <a:pt x="6456" y="79"/>
                </a:moveTo>
                <a:lnTo>
                  <a:pt x="6456" y="79"/>
                </a:lnTo>
                <a:cubicBezTo>
                  <a:pt x="6454" y="60"/>
                  <a:pt x="6444" y="51"/>
                  <a:pt x="6422" y="44"/>
                </a:cubicBezTo>
                <a:lnTo>
                  <a:pt x="6422" y="44"/>
                </a:lnTo>
                <a:cubicBezTo>
                  <a:pt x="6410" y="40"/>
                  <a:pt x="6391" y="38"/>
                  <a:pt x="6366" y="36"/>
                </a:cubicBezTo>
                <a:lnTo>
                  <a:pt x="6366" y="37"/>
                </a:lnTo>
                <a:lnTo>
                  <a:pt x="3247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3180" y="77"/>
                </a:lnTo>
                <a:lnTo>
                  <a:pt x="6366" y="77"/>
                </a:lnTo>
                <a:cubicBezTo>
                  <a:pt x="6388" y="78"/>
                  <a:pt x="6406" y="80"/>
                  <a:pt x="6417" y="83"/>
                </a:cubicBezTo>
                <a:lnTo>
                  <a:pt x="6419" y="84"/>
                </a:lnTo>
                <a:cubicBezTo>
                  <a:pt x="6429" y="87"/>
                  <a:pt x="6450" y="94"/>
                  <a:pt x="6450" y="113"/>
                </a:cubicBezTo>
                <a:lnTo>
                  <a:pt x="6450" y="114"/>
                </a:lnTo>
                <a:lnTo>
                  <a:pt x="6458" y="114"/>
                </a:lnTo>
                <a:lnTo>
                  <a:pt x="6458" y="113"/>
                </a:lnTo>
                <a:cubicBezTo>
                  <a:pt x="6458" y="103"/>
                  <a:pt x="6457" y="87"/>
                  <a:pt x="6456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  <p:sp>
        <p:nvSpPr>
          <p:cNvPr id="8" name="Freeform 9"/>
          <p:cNvSpPr>
            <a:spLocks/>
          </p:cNvSpPr>
          <p:nvPr/>
        </p:nvSpPr>
        <p:spPr bwMode="gray">
          <a:xfrm>
            <a:off x="635000" y="2419353"/>
            <a:ext cx="8206317" cy="123825"/>
          </a:xfrm>
          <a:custGeom>
            <a:avLst/>
            <a:gdLst/>
            <a:ahLst/>
            <a:cxnLst>
              <a:cxn ang="0">
                <a:pos x="6456" y="79"/>
              </a:cxn>
              <a:cxn ang="0">
                <a:pos x="6456" y="79"/>
              </a:cxn>
              <a:cxn ang="0">
                <a:pos x="6422" y="44"/>
              </a:cxn>
              <a:cxn ang="0">
                <a:pos x="6422" y="44"/>
              </a:cxn>
              <a:cxn ang="0">
                <a:pos x="6366" y="36"/>
              </a:cxn>
              <a:cxn ang="0">
                <a:pos x="6366" y="37"/>
              </a:cxn>
              <a:cxn ang="0">
                <a:pos x="3247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3180" y="77"/>
              </a:cxn>
              <a:cxn ang="0">
                <a:pos x="6366" y="77"/>
              </a:cxn>
              <a:cxn ang="0">
                <a:pos x="6417" y="83"/>
              </a:cxn>
              <a:cxn ang="0">
                <a:pos x="6419" y="84"/>
              </a:cxn>
              <a:cxn ang="0">
                <a:pos x="6450" y="113"/>
              </a:cxn>
              <a:cxn ang="0">
                <a:pos x="6450" y="114"/>
              </a:cxn>
              <a:cxn ang="0">
                <a:pos x="6458" y="114"/>
              </a:cxn>
              <a:cxn ang="0">
                <a:pos x="6458" y="113"/>
              </a:cxn>
              <a:cxn ang="0">
                <a:pos x="6456" y="79"/>
              </a:cxn>
            </a:cxnLst>
            <a:rect l="0" t="0" r="r" b="b"/>
            <a:pathLst>
              <a:path w="6458" h="114">
                <a:moveTo>
                  <a:pt x="6456" y="79"/>
                </a:moveTo>
                <a:lnTo>
                  <a:pt x="6456" y="79"/>
                </a:lnTo>
                <a:cubicBezTo>
                  <a:pt x="6454" y="60"/>
                  <a:pt x="6444" y="51"/>
                  <a:pt x="6422" y="44"/>
                </a:cubicBezTo>
                <a:lnTo>
                  <a:pt x="6422" y="44"/>
                </a:lnTo>
                <a:cubicBezTo>
                  <a:pt x="6410" y="40"/>
                  <a:pt x="6391" y="38"/>
                  <a:pt x="6366" y="36"/>
                </a:cubicBezTo>
                <a:lnTo>
                  <a:pt x="6366" y="37"/>
                </a:lnTo>
                <a:lnTo>
                  <a:pt x="3247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3180" y="77"/>
                </a:lnTo>
                <a:lnTo>
                  <a:pt x="6366" y="77"/>
                </a:lnTo>
                <a:cubicBezTo>
                  <a:pt x="6388" y="78"/>
                  <a:pt x="6406" y="80"/>
                  <a:pt x="6417" y="83"/>
                </a:cubicBezTo>
                <a:lnTo>
                  <a:pt x="6419" y="84"/>
                </a:lnTo>
                <a:cubicBezTo>
                  <a:pt x="6429" y="87"/>
                  <a:pt x="6450" y="94"/>
                  <a:pt x="6450" y="113"/>
                </a:cubicBezTo>
                <a:lnTo>
                  <a:pt x="6450" y="114"/>
                </a:lnTo>
                <a:lnTo>
                  <a:pt x="6458" y="114"/>
                </a:lnTo>
                <a:lnTo>
                  <a:pt x="6458" y="113"/>
                </a:lnTo>
                <a:cubicBezTo>
                  <a:pt x="6458" y="103"/>
                  <a:pt x="6457" y="87"/>
                  <a:pt x="6456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1" y="338508"/>
            <a:ext cx="2015625" cy="4114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1703010" y="1424899"/>
            <a:ext cx="14514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rgbClr val="0C2577"/>
                </a:solidFill>
                <a:latin typeface="Georgia"/>
              </a:rPr>
              <a:t>Georgia</a:t>
            </a:r>
          </a:p>
          <a:p>
            <a:pPr algn="r"/>
            <a:r>
              <a:rPr lang="en-US" sz="1100" dirty="0">
                <a:solidFill>
                  <a:srgbClr val="0C2577"/>
                </a:solidFill>
                <a:latin typeface="Georgia"/>
              </a:rPr>
              <a:t>Size 36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-1703010" y="2658158"/>
            <a:ext cx="14514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Georgia"/>
              </a:rPr>
              <a:t>Georgia</a:t>
            </a:r>
          </a:p>
          <a:p>
            <a:pPr algn="r"/>
            <a:r>
              <a:rPr 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Georgia"/>
              </a:rPr>
              <a:t>Size 18</a:t>
            </a:r>
          </a:p>
        </p:txBody>
      </p:sp>
    </p:spTree>
    <p:extLst>
      <p:ext uri="{BB962C8B-B14F-4D97-AF65-F5344CB8AC3E}">
        <p14:creationId xmlns:p14="http://schemas.microsoft.com/office/powerpoint/2010/main" val="8875413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Purple">
    <p:bg bwMode="gray">
      <p:bgPr>
        <a:solidFill>
          <a:srgbClr val="815E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5486400" cy="1499616"/>
          </a:xfrm>
          <a:noFill/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398" b="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5486400" cy="1828800"/>
          </a:xfrm>
          <a:noFill/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199">
                <a:solidFill>
                  <a:schemeClr val="bg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wrap="square" lIns="0" tIns="0" rIns="0" bIns="0" rtlCol="0" anchor="ctr">
            <a:spAutoFit/>
          </a:bodyPr>
          <a:lstStyle>
            <a:lvl1pPr>
              <a:defRPr lang="en-US" smtClean="0"/>
            </a:lvl1pPr>
          </a:lstStyle>
          <a:p>
            <a:endParaRPr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35DC04A-035D-4313-AE9B-ABE2D3D55ECA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reeform 17"/>
          <p:cNvSpPr>
            <a:spLocks/>
          </p:cNvSpPr>
          <p:nvPr/>
        </p:nvSpPr>
        <p:spPr bwMode="gray">
          <a:xfrm>
            <a:off x="1" y="2940761"/>
            <a:ext cx="6040967" cy="239713"/>
          </a:xfrm>
          <a:custGeom>
            <a:avLst/>
            <a:gdLst/>
            <a:ahLst/>
            <a:cxnLst>
              <a:cxn ang="0">
                <a:pos x="2103" y="130"/>
              </a:cxn>
              <a:cxn ang="0">
                <a:pos x="2103" y="130"/>
              </a:cxn>
              <a:cxn ang="0">
                <a:pos x="4451" y="130"/>
              </a:cxn>
              <a:cxn ang="0">
                <a:pos x="4615" y="151"/>
              </a:cxn>
              <a:cxn ang="0">
                <a:pos x="4619" y="152"/>
              </a:cxn>
              <a:cxn ang="0">
                <a:pos x="4718" y="244"/>
              </a:cxn>
              <a:cxn ang="0">
                <a:pos x="4718" y="250"/>
              </a:cxn>
              <a:cxn ang="0">
                <a:pos x="4744" y="250"/>
              </a:cxn>
              <a:cxn ang="0">
                <a:pos x="4744" y="244"/>
              </a:cxn>
              <a:cxn ang="0">
                <a:pos x="4740" y="137"/>
              </a:cxn>
              <a:cxn ang="0">
                <a:pos x="4628" y="24"/>
              </a:cxn>
              <a:cxn ang="0">
                <a:pos x="4628" y="24"/>
              </a:cxn>
              <a:cxn ang="0">
                <a:pos x="4451" y="0"/>
              </a:cxn>
              <a:cxn ang="0">
                <a:pos x="4451" y="1"/>
              </a:cxn>
              <a:cxn ang="0">
                <a:pos x="2159" y="1"/>
              </a:cxn>
              <a:cxn ang="0">
                <a:pos x="0" y="1"/>
              </a:cxn>
              <a:cxn ang="0">
                <a:pos x="0" y="130"/>
              </a:cxn>
              <a:cxn ang="0">
                <a:pos x="2103" y="130"/>
              </a:cxn>
            </a:cxnLst>
            <a:rect l="0" t="0" r="r" b="b"/>
            <a:pathLst>
              <a:path w="4745" h="250">
                <a:moveTo>
                  <a:pt x="2103" y="130"/>
                </a:moveTo>
                <a:lnTo>
                  <a:pt x="2103" y="130"/>
                </a:lnTo>
                <a:lnTo>
                  <a:pt x="4451" y="130"/>
                </a:lnTo>
                <a:cubicBezTo>
                  <a:pt x="4519" y="133"/>
                  <a:pt x="4578" y="140"/>
                  <a:pt x="4615" y="151"/>
                </a:cubicBezTo>
                <a:lnTo>
                  <a:pt x="4619" y="152"/>
                </a:lnTo>
                <a:cubicBezTo>
                  <a:pt x="4652" y="163"/>
                  <a:pt x="4720" y="186"/>
                  <a:pt x="4718" y="244"/>
                </a:cubicBezTo>
                <a:lnTo>
                  <a:pt x="4718" y="250"/>
                </a:lnTo>
                <a:lnTo>
                  <a:pt x="4744" y="250"/>
                </a:lnTo>
                <a:lnTo>
                  <a:pt x="4744" y="244"/>
                </a:lnTo>
                <a:cubicBezTo>
                  <a:pt x="4745" y="213"/>
                  <a:pt x="4743" y="164"/>
                  <a:pt x="4740" y="137"/>
                </a:cubicBezTo>
                <a:cubicBezTo>
                  <a:pt x="4731" y="77"/>
                  <a:pt x="4701" y="47"/>
                  <a:pt x="4628" y="24"/>
                </a:cubicBezTo>
                <a:lnTo>
                  <a:pt x="4628" y="24"/>
                </a:lnTo>
                <a:cubicBezTo>
                  <a:pt x="4591" y="13"/>
                  <a:pt x="4532" y="5"/>
                  <a:pt x="4451" y="0"/>
                </a:cubicBezTo>
                <a:lnTo>
                  <a:pt x="4451" y="1"/>
                </a:lnTo>
                <a:lnTo>
                  <a:pt x="2159" y="1"/>
                </a:lnTo>
                <a:lnTo>
                  <a:pt x="0" y="1"/>
                </a:lnTo>
                <a:lnTo>
                  <a:pt x="0" y="130"/>
                </a:lnTo>
                <a:lnTo>
                  <a:pt x="2103" y="130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7653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LT Section Header Dark Blu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10972801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398" b="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73152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199">
                <a:solidFill>
                  <a:schemeClr val="bg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wrap="square" lIns="0" tIns="0" rIns="0" bIns="0" rtlCol="0" anchor="ctr">
            <a:spAutoFit/>
          </a:bodyPr>
          <a:lstStyle>
            <a:lvl1pPr>
              <a:defRPr lang="en-US" smtClean="0"/>
            </a:lvl1pPr>
          </a:lstStyle>
          <a:p>
            <a:endParaRPr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35DC04A-035D-4313-AE9B-ABE2D3D55ECA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602193" y="2942322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16123" y="-406399"/>
            <a:ext cx="1279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b="1" dirty="0">
                <a:solidFill>
                  <a:srgbClr val="000000"/>
                </a:solidFill>
              </a:rPr>
              <a:t>NOTE:  </a:t>
            </a:r>
            <a:r>
              <a:rPr lang="en-US" sz="1799" dirty="0">
                <a:solidFill>
                  <a:srgbClr val="000000"/>
                </a:solidFill>
              </a:rPr>
              <a:t>TEXT AND IMAGES IN GRAY BORDER WILL NOT PRINT AND WILL NOT BE PROJECTED</a:t>
            </a:r>
          </a:p>
        </p:txBody>
      </p:sp>
    </p:spTree>
    <p:extLst>
      <p:ext uri="{BB962C8B-B14F-4D97-AF65-F5344CB8AC3E}">
        <p14:creationId xmlns:p14="http://schemas.microsoft.com/office/powerpoint/2010/main" val="14898671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LT Section Header Light Blue">
    <p:bg bwMode="gray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10972801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398" b="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73152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199">
                <a:solidFill>
                  <a:schemeClr val="bg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wrap="square" lIns="0" tIns="0" rIns="0" bIns="0" rtlCol="0" anchor="ctr">
            <a:spAutoFit/>
          </a:bodyPr>
          <a:lstStyle>
            <a:lvl1pPr>
              <a:defRPr lang="en-US" smtClean="0"/>
            </a:lvl1pPr>
          </a:lstStyle>
          <a:p>
            <a:endParaRPr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35DC04A-035D-4313-AE9B-ABE2D3D55ECA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602193" y="2942322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614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LT Section Header Green">
    <p:bg bwMode="gray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10972801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398" b="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73152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199">
                <a:solidFill>
                  <a:schemeClr val="bg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wrap="square" lIns="0" tIns="0" rIns="0" bIns="0" rtlCol="0" anchor="ctr">
            <a:spAutoFit/>
          </a:bodyPr>
          <a:lstStyle>
            <a:lvl1pPr>
              <a:defRPr lang="en-US" smtClean="0"/>
            </a:lvl1pPr>
          </a:lstStyle>
          <a:p>
            <a:endParaRPr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35DC04A-035D-4313-AE9B-ABE2D3D55ECA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602193" y="2942322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6414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LT Section Header Sand">
    <p:bg bwMode="gray">
      <p:bgPr>
        <a:solidFill>
          <a:srgbClr val="BA9D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10972801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398" b="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73152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199">
                <a:solidFill>
                  <a:schemeClr val="bg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wrap="square" lIns="0" tIns="0" rIns="0" bIns="0" rtlCol="0" anchor="ctr">
            <a:spAutoFit/>
          </a:bodyPr>
          <a:lstStyle>
            <a:lvl1pPr>
              <a:defRPr lang="en-US" smtClean="0"/>
            </a:lvl1pPr>
          </a:lstStyle>
          <a:p>
            <a:endParaRPr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35DC04A-035D-4313-AE9B-ABE2D3D55ECA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602193" y="2942322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690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LT Section Header Aqua">
    <p:bg bwMode="gray">
      <p:bgPr>
        <a:solidFill>
          <a:srgbClr val="5D96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10972801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398" b="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73152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199">
                <a:solidFill>
                  <a:schemeClr val="bg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wrap="square" lIns="0" tIns="0" rIns="0" bIns="0" rtlCol="0" anchor="ctr">
            <a:spAutoFit/>
          </a:bodyPr>
          <a:lstStyle>
            <a:lvl1pPr>
              <a:defRPr lang="en-US" smtClean="0"/>
            </a:lvl1pPr>
          </a:lstStyle>
          <a:p>
            <a:endParaRPr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35DC04A-035D-4313-AE9B-ABE2D3D55ECA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602193" y="2942322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2400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LT Section Header Purple">
    <p:bg bwMode="gray">
      <p:bgPr>
        <a:solidFill>
          <a:srgbClr val="815E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10972801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398" b="0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73152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199">
                <a:solidFill>
                  <a:schemeClr val="bg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wrap="square" lIns="0" tIns="0" rIns="0" bIns="0" rtlCol="0" anchor="ctr">
            <a:spAutoFit/>
          </a:bodyPr>
          <a:lstStyle>
            <a:lvl1pPr>
              <a:defRPr lang="en-US" smtClean="0"/>
            </a:lvl1pPr>
          </a:lstStyle>
          <a:p>
            <a:endParaRPr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35DC04A-035D-4313-AE9B-ABE2D3D55ECA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gray">
          <a:xfrm>
            <a:off x="602193" y="2942322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520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wo Column with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61760" y="1149016"/>
            <a:ext cx="5486400" cy="954107"/>
          </a:xfrm>
        </p:spPr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461760" y="2286000"/>
            <a:ext cx="5486400" cy="3931920"/>
          </a:xfrm>
        </p:spPr>
        <p:txBody>
          <a:bodyPr>
            <a:noAutofit/>
          </a:bodyPr>
          <a:lstStyle>
            <a:lvl1pPr marL="61894" indent="-61894">
              <a:defRPr sz="2399">
                <a:solidFill>
                  <a:schemeClr val="tx2"/>
                </a:solidFill>
              </a:defRPr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gray">
          <a:xfrm>
            <a:off x="6012394" y="412750"/>
            <a:ext cx="167217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" y="457200"/>
            <a:ext cx="5242560" cy="5943600"/>
          </a:xfrm>
          <a:prstGeom prst="roundRect">
            <a:avLst>
              <a:gd name="adj" fmla="val 4237"/>
            </a:avLst>
          </a:prstGeom>
        </p:spPr>
        <p:txBody>
          <a:bodyPr>
            <a:normAutofit/>
          </a:bodyPr>
          <a:lstStyle>
            <a:lvl1pPr>
              <a:defRPr sz="1999"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insert picture from file</a:t>
            </a:r>
          </a:p>
        </p:txBody>
      </p:sp>
    </p:spTree>
    <p:extLst>
      <p:ext uri="{BB962C8B-B14F-4D97-AF65-F5344CB8AC3E}">
        <p14:creationId xmlns:p14="http://schemas.microsoft.com/office/powerpoint/2010/main" val="28087723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wo Column with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61760" y="1149016"/>
            <a:ext cx="5486400" cy="954107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461760" y="2286000"/>
            <a:ext cx="5486400" cy="3931920"/>
          </a:xfrm>
        </p:spPr>
        <p:txBody>
          <a:bodyPr>
            <a:noAutofit/>
          </a:bodyPr>
          <a:lstStyle>
            <a:lvl1pPr marL="61894" indent="-61894">
              <a:defRPr sz="2399">
                <a:solidFill>
                  <a:schemeClr val="tx2"/>
                </a:solidFill>
              </a:defRPr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gray">
          <a:xfrm>
            <a:off x="6012394" y="412750"/>
            <a:ext cx="167217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" y="457200"/>
            <a:ext cx="5242560" cy="5943600"/>
          </a:xfrm>
          <a:prstGeom prst="roundRect">
            <a:avLst>
              <a:gd name="adj" fmla="val 4237"/>
            </a:avLst>
          </a:prstGeom>
        </p:spPr>
        <p:txBody>
          <a:bodyPr>
            <a:normAutofit/>
          </a:bodyPr>
          <a:lstStyle>
            <a:lvl1pPr>
              <a:defRPr sz="1999"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insert picture from file</a:t>
            </a:r>
          </a:p>
        </p:txBody>
      </p:sp>
    </p:spTree>
    <p:extLst>
      <p:ext uri="{BB962C8B-B14F-4D97-AF65-F5344CB8AC3E}">
        <p14:creationId xmlns:p14="http://schemas.microsoft.com/office/powerpoint/2010/main" val="8687846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lue Two Column with Text +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gray">
          <a:xfrm>
            <a:off x="609600" y="457200"/>
            <a:ext cx="5242560" cy="5943600"/>
          </a:xfrm>
          <a:prstGeom prst="roundRect">
            <a:avLst>
              <a:gd name="adj" fmla="val 45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61760" y="1645920"/>
            <a:ext cx="5486400" cy="1005840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461760" y="2834640"/>
            <a:ext cx="5486400" cy="3291840"/>
          </a:xfrm>
        </p:spPr>
        <p:txBody>
          <a:bodyPr>
            <a:noAutofit/>
          </a:bodyPr>
          <a:lstStyle>
            <a:lvl1pPr marL="61894" indent="-61894">
              <a:buClr>
                <a:schemeClr val="accent1"/>
              </a:buClr>
              <a:defRPr sz="2399">
                <a:solidFill>
                  <a:schemeClr val="tx2"/>
                </a:solidFill>
              </a:defRPr>
            </a:lvl1pPr>
            <a:lvl2pPr>
              <a:buClr>
                <a:schemeClr val="accent1"/>
              </a:buClr>
              <a:defRPr sz="1999"/>
            </a:lvl2pPr>
            <a:lvl3pPr>
              <a:buClr>
                <a:schemeClr val="accent1"/>
              </a:buClr>
              <a:defRPr sz="1799"/>
            </a:lvl3pPr>
            <a:lvl4pPr>
              <a:buClr>
                <a:schemeClr val="accent1"/>
              </a:buClr>
              <a:defRPr sz="1600"/>
            </a:lvl4pPr>
            <a:lvl5pPr>
              <a:buClr>
                <a:schemeClr val="accent1"/>
              </a:buCl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6012394" y="412750"/>
            <a:ext cx="167217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100584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buNone/>
              <a:defRPr sz="879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731520" y="2194560"/>
            <a:ext cx="4998720" cy="822960"/>
          </a:xfrm>
        </p:spPr>
        <p:txBody>
          <a:bodyPr>
            <a:noAutofit/>
          </a:bodyPr>
          <a:lstStyle>
            <a:lvl1pPr>
              <a:buNone/>
              <a:defRPr sz="1999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1520" y="384048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buNone/>
              <a:defRPr sz="879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731520" y="5029200"/>
            <a:ext cx="4998720" cy="822960"/>
          </a:xfrm>
        </p:spPr>
        <p:txBody>
          <a:bodyPr>
            <a:noAutofit/>
          </a:bodyPr>
          <a:lstStyle>
            <a:lvl1pPr>
              <a:buNone/>
              <a:defRPr sz="1999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3374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282490" indent="-182508"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8613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ight Blue Two Column with Text +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gray">
          <a:xfrm>
            <a:off x="609600" y="457200"/>
            <a:ext cx="5242560" cy="5943600"/>
          </a:xfrm>
          <a:prstGeom prst="roundRect">
            <a:avLst>
              <a:gd name="adj" fmla="val 45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61760" y="1645920"/>
            <a:ext cx="5486400" cy="1005840"/>
          </a:xfrm>
        </p:spPr>
        <p:txBody>
          <a:bodyPr>
            <a:no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461760" y="2834640"/>
            <a:ext cx="5486400" cy="3291840"/>
          </a:xfrm>
        </p:spPr>
        <p:txBody>
          <a:bodyPr>
            <a:noAutofit/>
          </a:bodyPr>
          <a:lstStyle>
            <a:lvl1pPr marL="61894" indent="-61894">
              <a:buClr>
                <a:schemeClr val="accent2"/>
              </a:buClr>
              <a:defRPr sz="2399">
                <a:solidFill>
                  <a:schemeClr val="tx2"/>
                </a:solidFill>
              </a:defRPr>
            </a:lvl1pPr>
            <a:lvl2pPr>
              <a:buClr>
                <a:schemeClr val="accent2"/>
              </a:buClr>
              <a:defRPr sz="1999"/>
            </a:lvl2pPr>
            <a:lvl3pPr>
              <a:buClr>
                <a:schemeClr val="accent2"/>
              </a:buClr>
              <a:defRPr sz="1799"/>
            </a:lvl3pPr>
            <a:lvl4pPr>
              <a:buClr>
                <a:schemeClr val="accent2"/>
              </a:buClr>
              <a:defRPr sz="1600"/>
            </a:lvl4pPr>
            <a:lvl5pPr>
              <a:buClr>
                <a:schemeClr val="accent2"/>
              </a:buCl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100584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79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731520" y="2194560"/>
            <a:ext cx="4998720" cy="822960"/>
          </a:xfrm>
        </p:spPr>
        <p:txBody>
          <a:bodyPr>
            <a:noAutofit/>
          </a:bodyPr>
          <a:lstStyle>
            <a:lvl1pPr>
              <a:defRPr sz="1999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1520" y="384048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79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731520" y="5029200"/>
            <a:ext cx="4998720" cy="822960"/>
          </a:xfrm>
        </p:spPr>
        <p:txBody>
          <a:bodyPr>
            <a:noAutofit/>
          </a:bodyPr>
          <a:lstStyle>
            <a:lvl1pPr>
              <a:defRPr sz="1999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6012394" y="412750"/>
            <a:ext cx="167217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1970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een Two Column with Text +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gray">
          <a:xfrm>
            <a:off x="609600" y="457200"/>
            <a:ext cx="5242560" cy="5943600"/>
          </a:xfrm>
          <a:prstGeom prst="roundRect">
            <a:avLst>
              <a:gd name="adj" fmla="val 45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61760" y="1645920"/>
            <a:ext cx="5486400" cy="1005840"/>
          </a:xfrm>
        </p:spPr>
        <p:txBody>
          <a:bodyPr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461760" y="2834640"/>
            <a:ext cx="5486400" cy="3291840"/>
          </a:xfrm>
        </p:spPr>
        <p:txBody>
          <a:bodyPr>
            <a:noAutofit/>
          </a:bodyPr>
          <a:lstStyle>
            <a:lvl1pPr marL="61894" indent="-61894">
              <a:buClr>
                <a:schemeClr val="accent4"/>
              </a:buClr>
              <a:defRPr sz="2399">
                <a:solidFill>
                  <a:schemeClr val="tx2"/>
                </a:solidFill>
              </a:defRPr>
            </a:lvl1pPr>
            <a:lvl2pPr>
              <a:buClr>
                <a:schemeClr val="accent4"/>
              </a:buClr>
              <a:defRPr sz="1999"/>
            </a:lvl2pPr>
            <a:lvl3pPr>
              <a:buClr>
                <a:schemeClr val="accent4"/>
              </a:buClr>
              <a:defRPr sz="1799"/>
            </a:lvl3pPr>
            <a:lvl4pPr>
              <a:buClr>
                <a:schemeClr val="accent4"/>
              </a:buClr>
              <a:defRPr sz="1600"/>
            </a:lvl4pPr>
            <a:lvl5pPr>
              <a:buClr>
                <a:schemeClr val="accent4"/>
              </a:buCl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100584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797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731520" y="2194560"/>
            <a:ext cx="4998720" cy="822960"/>
          </a:xfrm>
        </p:spPr>
        <p:txBody>
          <a:bodyPr>
            <a:noAutofit/>
          </a:bodyPr>
          <a:lstStyle>
            <a:lvl1pPr>
              <a:defRPr sz="1999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1520" y="384048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79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731520" y="5029200"/>
            <a:ext cx="4998720" cy="822960"/>
          </a:xfrm>
        </p:spPr>
        <p:txBody>
          <a:bodyPr>
            <a:noAutofit/>
          </a:bodyPr>
          <a:lstStyle>
            <a:lvl1pPr>
              <a:defRPr sz="1999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6012394" y="412750"/>
            <a:ext cx="167217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116123" y="-406399"/>
            <a:ext cx="1279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b="1" dirty="0">
                <a:solidFill>
                  <a:srgbClr val="000000"/>
                </a:solidFill>
              </a:rPr>
              <a:t>NOTE:  </a:t>
            </a:r>
            <a:r>
              <a:rPr lang="en-US" sz="1799" dirty="0">
                <a:solidFill>
                  <a:srgbClr val="000000"/>
                </a:solidFill>
              </a:rPr>
              <a:t>TEXT AND IMAGES IN GRAY BORDER WILL NOT PRINT AND WILL NOT BE PROJECTED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2692399" y="-12700"/>
            <a:ext cx="2490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99" dirty="0">
                <a:solidFill>
                  <a:srgbClr val="000000"/>
                </a:solidFill>
              </a:rPr>
              <a:t>Sample Designs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1006" y="304800"/>
            <a:ext cx="2664883" cy="1502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1007" y="1911350"/>
            <a:ext cx="2630311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24287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and Two Column with Text +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gray">
          <a:xfrm>
            <a:off x="609600" y="457200"/>
            <a:ext cx="5242560" cy="5943600"/>
          </a:xfrm>
          <a:prstGeom prst="roundRect">
            <a:avLst>
              <a:gd name="adj" fmla="val 4567"/>
            </a:avLst>
          </a:prstGeom>
          <a:solidFill>
            <a:srgbClr val="BA9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61760" y="1645920"/>
            <a:ext cx="5486400" cy="1005840"/>
          </a:xfrm>
        </p:spPr>
        <p:txBody>
          <a:bodyPr>
            <a:noAutofit/>
          </a:bodyPr>
          <a:lstStyle>
            <a:lvl1pPr>
              <a:defRPr>
                <a:solidFill>
                  <a:srgbClr val="BA9D8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834640"/>
            <a:ext cx="5486400" cy="3291840"/>
          </a:xfrm>
        </p:spPr>
        <p:txBody>
          <a:bodyPr>
            <a:noAutofit/>
          </a:bodyPr>
          <a:lstStyle>
            <a:lvl1pPr marL="61894" indent="-61894">
              <a:buClr>
                <a:srgbClr val="BA9D80"/>
              </a:buClr>
              <a:defRPr sz="2399">
                <a:solidFill>
                  <a:schemeClr val="tx2"/>
                </a:solidFill>
              </a:defRPr>
            </a:lvl1pPr>
            <a:lvl2pPr>
              <a:buClr>
                <a:srgbClr val="BA9D80"/>
              </a:buClr>
              <a:defRPr sz="1999"/>
            </a:lvl2pPr>
            <a:lvl3pPr>
              <a:buClr>
                <a:srgbClr val="BA9D80"/>
              </a:buClr>
              <a:defRPr sz="1799"/>
            </a:lvl3pPr>
            <a:lvl4pPr>
              <a:buClr>
                <a:srgbClr val="BA9D80"/>
              </a:buClr>
              <a:defRPr sz="1600"/>
            </a:lvl4pPr>
            <a:lvl5pPr>
              <a:buClr>
                <a:srgbClr val="BA9D80"/>
              </a:buCl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100584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797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731520" y="2194560"/>
            <a:ext cx="4998720" cy="822960"/>
          </a:xfrm>
        </p:spPr>
        <p:txBody>
          <a:bodyPr>
            <a:noAutofit/>
          </a:bodyPr>
          <a:lstStyle>
            <a:lvl1pPr>
              <a:defRPr sz="1999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1520" y="384048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79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731520" y="5029200"/>
            <a:ext cx="4998720" cy="822960"/>
          </a:xfrm>
        </p:spPr>
        <p:txBody>
          <a:bodyPr>
            <a:noAutofit/>
          </a:bodyPr>
          <a:lstStyle>
            <a:lvl1pPr>
              <a:defRPr sz="1999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6012394" y="412750"/>
            <a:ext cx="167217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116123" y="-406399"/>
            <a:ext cx="1279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b="1" dirty="0">
                <a:solidFill>
                  <a:srgbClr val="000000"/>
                </a:solidFill>
              </a:rPr>
              <a:t>NOTE:  </a:t>
            </a:r>
            <a:r>
              <a:rPr lang="en-US" sz="1799" dirty="0">
                <a:solidFill>
                  <a:srgbClr val="000000"/>
                </a:solidFill>
              </a:rPr>
              <a:t>TEXT AND IMAGES IN GRAY BORDER WILL NOT PRINT AND WILL NOT BE PROJECTED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2692399" y="-12700"/>
            <a:ext cx="2490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99" dirty="0">
                <a:solidFill>
                  <a:srgbClr val="000000"/>
                </a:solidFill>
              </a:rPr>
              <a:t>Sample Designs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1006" y="304800"/>
            <a:ext cx="2664883" cy="1502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1007" y="1911350"/>
            <a:ext cx="2630311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11288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qua Two Column with Text +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gray">
          <a:xfrm>
            <a:off x="609600" y="457200"/>
            <a:ext cx="5242560" cy="5943600"/>
          </a:xfrm>
          <a:prstGeom prst="roundRect">
            <a:avLst>
              <a:gd name="adj" fmla="val 4567"/>
            </a:avLst>
          </a:prstGeom>
          <a:solidFill>
            <a:srgbClr val="5D96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61760" y="1645920"/>
            <a:ext cx="5486400" cy="1005840"/>
          </a:xfrm>
        </p:spPr>
        <p:txBody>
          <a:bodyPr>
            <a:noAutofit/>
          </a:bodyPr>
          <a:lstStyle>
            <a:lvl1pPr>
              <a:defRPr>
                <a:solidFill>
                  <a:srgbClr val="5D967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834640"/>
            <a:ext cx="5486400" cy="3291840"/>
          </a:xfrm>
        </p:spPr>
        <p:txBody>
          <a:bodyPr>
            <a:noAutofit/>
          </a:bodyPr>
          <a:lstStyle>
            <a:lvl1pPr marL="61894" indent="-61894">
              <a:buClr>
                <a:srgbClr val="5D9674"/>
              </a:buClr>
              <a:defRPr sz="2399">
                <a:solidFill>
                  <a:schemeClr val="tx2"/>
                </a:solidFill>
              </a:defRPr>
            </a:lvl1pPr>
            <a:lvl2pPr>
              <a:buClr>
                <a:srgbClr val="5D9674"/>
              </a:buClr>
              <a:defRPr sz="1999"/>
            </a:lvl2pPr>
            <a:lvl3pPr>
              <a:buClr>
                <a:srgbClr val="5D9674"/>
              </a:buClr>
              <a:defRPr sz="1799"/>
            </a:lvl3pPr>
            <a:lvl4pPr>
              <a:buClr>
                <a:srgbClr val="5D9674"/>
              </a:buClr>
              <a:defRPr sz="1600"/>
            </a:lvl4pPr>
            <a:lvl5pPr>
              <a:buClr>
                <a:srgbClr val="5D9674"/>
              </a:buCl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100584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79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731520" y="2194560"/>
            <a:ext cx="4998720" cy="822960"/>
          </a:xfrm>
        </p:spPr>
        <p:txBody>
          <a:bodyPr>
            <a:noAutofit/>
          </a:bodyPr>
          <a:lstStyle>
            <a:lvl1pPr>
              <a:defRPr sz="1999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1520" y="384048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79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731520" y="5029200"/>
            <a:ext cx="4998720" cy="822960"/>
          </a:xfrm>
        </p:spPr>
        <p:txBody>
          <a:bodyPr>
            <a:noAutofit/>
          </a:bodyPr>
          <a:lstStyle>
            <a:lvl1pPr>
              <a:defRPr sz="1999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6012394" y="412750"/>
            <a:ext cx="167217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116123" y="-406399"/>
            <a:ext cx="1279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b="1" dirty="0">
                <a:solidFill>
                  <a:srgbClr val="000000"/>
                </a:solidFill>
              </a:rPr>
              <a:t>NOTE:  </a:t>
            </a:r>
            <a:r>
              <a:rPr lang="en-US" sz="1799" dirty="0">
                <a:solidFill>
                  <a:srgbClr val="000000"/>
                </a:solidFill>
              </a:rPr>
              <a:t>TEXT AND IMAGES IN GRAY BORDER WILL NOT PRINT AND WILL NOT BE PROJECTED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2692399" y="-12700"/>
            <a:ext cx="2490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99" dirty="0">
                <a:solidFill>
                  <a:srgbClr val="000000"/>
                </a:solidFill>
              </a:rPr>
              <a:t>Sample Designs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1006" y="304800"/>
            <a:ext cx="2664883" cy="1502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1007" y="1911350"/>
            <a:ext cx="2630311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47646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urple Two Column with Text +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gray">
          <a:xfrm>
            <a:off x="609600" y="457200"/>
            <a:ext cx="5242560" cy="5943600"/>
          </a:xfrm>
          <a:prstGeom prst="roundRect">
            <a:avLst>
              <a:gd name="adj" fmla="val 4567"/>
            </a:avLst>
          </a:prstGeom>
          <a:solidFill>
            <a:srgbClr val="815E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61760" y="1645920"/>
            <a:ext cx="5486400" cy="1005840"/>
          </a:xfrm>
        </p:spPr>
        <p:txBody>
          <a:bodyPr>
            <a:noAutofit/>
          </a:bodyPr>
          <a:lstStyle>
            <a:lvl1pPr>
              <a:defRPr>
                <a:solidFill>
                  <a:srgbClr val="815E9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834640"/>
            <a:ext cx="5486400" cy="3291840"/>
          </a:xfrm>
        </p:spPr>
        <p:txBody>
          <a:bodyPr>
            <a:noAutofit/>
          </a:bodyPr>
          <a:lstStyle>
            <a:lvl1pPr marL="61894" indent="-61894">
              <a:buClr>
                <a:srgbClr val="815E90"/>
              </a:buClr>
              <a:defRPr sz="2399">
                <a:solidFill>
                  <a:schemeClr val="tx2"/>
                </a:solidFill>
              </a:defRPr>
            </a:lvl1pPr>
            <a:lvl2pPr>
              <a:buClr>
                <a:srgbClr val="815E90"/>
              </a:buClr>
              <a:defRPr sz="1999"/>
            </a:lvl2pPr>
            <a:lvl3pPr>
              <a:buClr>
                <a:srgbClr val="815E90"/>
              </a:buClr>
              <a:defRPr sz="1799"/>
            </a:lvl3pPr>
            <a:lvl4pPr>
              <a:buClr>
                <a:srgbClr val="815E90"/>
              </a:buClr>
              <a:defRPr sz="1600"/>
            </a:lvl4pPr>
            <a:lvl5pPr>
              <a:buClr>
                <a:srgbClr val="815E90"/>
              </a:buCl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100584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79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731520" y="2194560"/>
            <a:ext cx="4998720" cy="822960"/>
          </a:xfrm>
        </p:spPr>
        <p:txBody>
          <a:bodyPr>
            <a:noAutofit/>
          </a:bodyPr>
          <a:lstStyle>
            <a:lvl1pPr>
              <a:defRPr sz="1999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1520" y="384048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79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731520" y="5029200"/>
            <a:ext cx="4998720" cy="822960"/>
          </a:xfrm>
        </p:spPr>
        <p:txBody>
          <a:bodyPr>
            <a:noAutofit/>
          </a:bodyPr>
          <a:lstStyle>
            <a:lvl1pPr>
              <a:defRPr sz="1999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6012394" y="412750"/>
            <a:ext cx="167217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116123" y="-406399"/>
            <a:ext cx="1279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b="1" dirty="0">
                <a:solidFill>
                  <a:srgbClr val="000000"/>
                </a:solidFill>
              </a:rPr>
              <a:t>NOTE:  </a:t>
            </a:r>
            <a:r>
              <a:rPr lang="en-US" sz="1799" dirty="0">
                <a:solidFill>
                  <a:srgbClr val="000000"/>
                </a:solidFill>
              </a:rPr>
              <a:t>TEXT AND IMAGES IN GRAY BORDER WILL NOT PRINT AND WILL NOT BE PROJECTED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2692399" y="-12700"/>
            <a:ext cx="2490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99" dirty="0">
                <a:solidFill>
                  <a:srgbClr val="000000"/>
                </a:solidFill>
              </a:rPr>
              <a:t>Sample Designs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1006" y="304800"/>
            <a:ext cx="2664883" cy="1502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1007" y="1911350"/>
            <a:ext cx="2630311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679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wo Column with Text +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gray">
          <a:xfrm>
            <a:off x="6339841" y="457200"/>
            <a:ext cx="5242560" cy="5943600"/>
          </a:xfrm>
          <a:prstGeom prst="roundRect">
            <a:avLst>
              <a:gd name="adj" fmla="val 45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09600" y="1645920"/>
            <a:ext cx="5303520" cy="1005840"/>
          </a:xfrm>
        </p:spPr>
        <p:txBody>
          <a:bodyPr>
            <a:noAutofit/>
          </a:bodyPr>
          <a:lstStyle>
            <a:lvl1pPr marL="53959" indent="0"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834640"/>
            <a:ext cx="5303520" cy="3291840"/>
          </a:xfrm>
        </p:spPr>
        <p:txBody>
          <a:bodyPr>
            <a:noAutofit/>
          </a:bodyPr>
          <a:lstStyle>
            <a:lvl1pPr marL="109505" indent="-109505">
              <a:buClr>
                <a:schemeClr val="accent1"/>
              </a:buClr>
              <a:defRPr sz="2399">
                <a:solidFill>
                  <a:schemeClr val="tx2"/>
                </a:solidFill>
              </a:defRPr>
            </a:lvl1pPr>
            <a:lvl2pPr>
              <a:buClr>
                <a:schemeClr val="accent1"/>
              </a:buClr>
              <a:defRPr sz="1999"/>
            </a:lvl2pPr>
            <a:lvl3pPr>
              <a:buClr>
                <a:schemeClr val="accent1"/>
              </a:buClr>
              <a:defRPr sz="1799"/>
            </a:lvl3pPr>
            <a:lvl4pPr>
              <a:buClr>
                <a:schemeClr val="accent1"/>
              </a:buClr>
              <a:defRPr sz="1600"/>
            </a:lvl4pPr>
            <a:lvl5pPr>
              <a:buClr>
                <a:schemeClr val="accent1"/>
              </a:buCl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6012394" y="412750"/>
            <a:ext cx="167217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 bwMode="gray">
          <a:xfrm>
            <a:off x="6339840" y="4572000"/>
            <a:ext cx="5120641" cy="1508760"/>
          </a:xfrm>
        </p:spPr>
        <p:txBody>
          <a:bodyPr>
            <a:noAutofit/>
          </a:bodyPr>
          <a:lstStyle>
            <a:lvl1pPr>
              <a:defRPr sz="1999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116123" y="-406399"/>
            <a:ext cx="1279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b="1" dirty="0">
                <a:solidFill>
                  <a:srgbClr val="000000"/>
                </a:solidFill>
              </a:rPr>
              <a:t>NOTE:  </a:t>
            </a:r>
            <a:r>
              <a:rPr lang="en-US" sz="1799" dirty="0">
                <a:solidFill>
                  <a:srgbClr val="000000"/>
                </a:solidFill>
              </a:rPr>
              <a:t>TEXT AND IMAGES IN GRAY BORDER WILL NOT PRINT AND WILL NOT BE PROJECTED</a:t>
            </a:r>
          </a:p>
        </p:txBody>
      </p:sp>
    </p:spTree>
    <p:extLst>
      <p:ext uri="{BB962C8B-B14F-4D97-AF65-F5344CB8AC3E}">
        <p14:creationId xmlns:p14="http://schemas.microsoft.com/office/powerpoint/2010/main" val="31910249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7033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Title Slide 3">
    <p:bg bwMode="auto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" t="5734" r="-188" b="8828"/>
          <a:stretch/>
        </p:blipFill>
        <p:spPr>
          <a:xfrm flipH="1"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1" y="1188720"/>
            <a:ext cx="5431368" cy="1234440"/>
          </a:xfrm>
        </p:spPr>
        <p:txBody>
          <a:bodyPr vert="horz" lIns="0" tIns="45720" rIns="91440" bIns="4572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3600" b="0" i="0" kern="1200" dirty="0" smtClean="0">
                <a:solidFill>
                  <a:schemeClr val="bg1"/>
                </a:solidFill>
                <a:latin typeface="Georgia"/>
                <a:ea typeface="+mj-ea"/>
                <a:cs typeface="Georgi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1" y="2514600"/>
            <a:ext cx="5431368" cy="457200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394" y="338508"/>
            <a:ext cx="1512112" cy="411480"/>
          </a:xfrm>
          <a:prstGeom prst="rect">
            <a:avLst/>
          </a:prstGeom>
        </p:spPr>
      </p:pic>
      <p:sp>
        <p:nvSpPr>
          <p:cNvPr id="10" name="Freeform 17"/>
          <p:cNvSpPr>
            <a:spLocks/>
          </p:cNvSpPr>
          <p:nvPr userDrawn="1"/>
        </p:nvSpPr>
        <p:spPr bwMode="gray">
          <a:xfrm>
            <a:off x="3" y="914403"/>
            <a:ext cx="6040966" cy="239713"/>
          </a:xfrm>
          <a:custGeom>
            <a:avLst/>
            <a:gdLst/>
            <a:ahLst/>
            <a:cxnLst>
              <a:cxn ang="0">
                <a:pos x="2103" y="130"/>
              </a:cxn>
              <a:cxn ang="0">
                <a:pos x="2103" y="130"/>
              </a:cxn>
              <a:cxn ang="0">
                <a:pos x="4451" y="130"/>
              </a:cxn>
              <a:cxn ang="0">
                <a:pos x="4615" y="151"/>
              </a:cxn>
              <a:cxn ang="0">
                <a:pos x="4619" y="152"/>
              </a:cxn>
              <a:cxn ang="0">
                <a:pos x="4718" y="244"/>
              </a:cxn>
              <a:cxn ang="0">
                <a:pos x="4718" y="250"/>
              </a:cxn>
              <a:cxn ang="0">
                <a:pos x="4744" y="250"/>
              </a:cxn>
              <a:cxn ang="0">
                <a:pos x="4744" y="244"/>
              </a:cxn>
              <a:cxn ang="0">
                <a:pos x="4740" y="137"/>
              </a:cxn>
              <a:cxn ang="0">
                <a:pos x="4628" y="24"/>
              </a:cxn>
              <a:cxn ang="0">
                <a:pos x="4628" y="24"/>
              </a:cxn>
              <a:cxn ang="0">
                <a:pos x="4451" y="0"/>
              </a:cxn>
              <a:cxn ang="0">
                <a:pos x="4451" y="1"/>
              </a:cxn>
              <a:cxn ang="0">
                <a:pos x="2159" y="1"/>
              </a:cxn>
              <a:cxn ang="0">
                <a:pos x="0" y="1"/>
              </a:cxn>
              <a:cxn ang="0">
                <a:pos x="0" y="130"/>
              </a:cxn>
              <a:cxn ang="0">
                <a:pos x="2103" y="130"/>
              </a:cxn>
            </a:cxnLst>
            <a:rect l="0" t="0" r="r" b="b"/>
            <a:pathLst>
              <a:path w="4745" h="250">
                <a:moveTo>
                  <a:pt x="2103" y="130"/>
                </a:moveTo>
                <a:lnTo>
                  <a:pt x="2103" y="130"/>
                </a:lnTo>
                <a:lnTo>
                  <a:pt x="4451" y="130"/>
                </a:lnTo>
                <a:cubicBezTo>
                  <a:pt x="4519" y="133"/>
                  <a:pt x="4578" y="140"/>
                  <a:pt x="4615" y="151"/>
                </a:cubicBezTo>
                <a:lnTo>
                  <a:pt x="4619" y="152"/>
                </a:lnTo>
                <a:cubicBezTo>
                  <a:pt x="4652" y="163"/>
                  <a:pt x="4720" y="186"/>
                  <a:pt x="4718" y="244"/>
                </a:cubicBezTo>
                <a:lnTo>
                  <a:pt x="4718" y="250"/>
                </a:lnTo>
                <a:lnTo>
                  <a:pt x="4744" y="250"/>
                </a:lnTo>
                <a:lnTo>
                  <a:pt x="4744" y="244"/>
                </a:lnTo>
                <a:cubicBezTo>
                  <a:pt x="4745" y="213"/>
                  <a:pt x="4743" y="164"/>
                  <a:pt x="4740" y="137"/>
                </a:cubicBezTo>
                <a:cubicBezTo>
                  <a:pt x="4731" y="77"/>
                  <a:pt x="4701" y="47"/>
                  <a:pt x="4628" y="24"/>
                </a:cubicBezTo>
                <a:lnTo>
                  <a:pt x="4628" y="24"/>
                </a:lnTo>
                <a:cubicBezTo>
                  <a:pt x="4591" y="13"/>
                  <a:pt x="4532" y="5"/>
                  <a:pt x="4451" y="0"/>
                </a:cubicBezTo>
                <a:lnTo>
                  <a:pt x="4451" y="1"/>
                </a:lnTo>
                <a:lnTo>
                  <a:pt x="2159" y="1"/>
                </a:lnTo>
                <a:lnTo>
                  <a:pt x="0" y="1"/>
                </a:lnTo>
                <a:lnTo>
                  <a:pt x="0" y="130"/>
                </a:lnTo>
                <a:lnTo>
                  <a:pt x="2103" y="130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863006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Title Slide 4">
    <p:bg bwMode="auto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13563" r="23761" b="22224"/>
          <a:stretch/>
        </p:blipFill>
        <p:spPr>
          <a:xfrm>
            <a:off x="-13816" y="0"/>
            <a:ext cx="12219630" cy="6858000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gray">
          <a:xfrm>
            <a:off x="2" y="914403"/>
            <a:ext cx="8845551" cy="239713"/>
          </a:xfrm>
          <a:custGeom>
            <a:avLst/>
            <a:gdLst/>
            <a:ahLst/>
            <a:cxnLst>
              <a:cxn ang="0">
                <a:pos x="6941" y="136"/>
              </a:cxn>
              <a:cxn ang="0">
                <a:pos x="6941" y="136"/>
              </a:cxn>
              <a:cxn ang="0">
                <a:pos x="6830" y="22"/>
              </a:cxn>
              <a:cxn ang="0">
                <a:pos x="6830" y="22"/>
              </a:cxn>
              <a:cxn ang="0">
                <a:pos x="6652" y="0"/>
              </a:cxn>
              <a:cxn ang="0">
                <a:pos x="6652" y="0"/>
              </a:cxn>
              <a:cxn ang="0">
                <a:pos x="4408" y="0"/>
              </a:cxn>
              <a:cxn ang="0">
                <a:pos x="0" y="0"/>
              </a:cxn>
              <a:cxn ang="0">
                <a:pos x="0" y="128"/>
              </a:cxn>
              <a:cxn ang="0">
                <a:pos x="4353" y="128"/>
              </a:cxn>
              <a:cxn ang="0">
                <a:pos x="6652" y="128"/>
              </a:cxn>
              <a:cxn ang="0">
                <a:pos x="6817" y="149"/>
              </a:cxn>
              <a:cxn ang="0">
                <a:pos x="6821" y="150"/>
              </a:cxn>
              <a:cxn ang="0">
                <a:pos x="6920" y="243"/>
              </a:cxn>
              <a:cxn ang="0">
                <a:pos x="6920" y="249"/>
              </a:cxn>
              <a:cxn ang="0">
                <a:pos x="6946" y="248"/>
              </a:cxn>
              <a:cxn ang="0">
                <a:pos x="6946" y="242"/>
              </a:cxn>
              <a:cxn ang="0">
                <a:pos x="6941" y="136"/>
              </a:cxn>
            </a:cxnLst>
            <a:rect l="0" t="0" r="r" b="b"/>
            <a:pathLst>
              <a:path w="6947" h="249">
                <a:moveTo>
                  <a:pt x="6941" y="136"/>
                </a:moveTo>
                <a:lnTo>
                  <a:pt x="6941" y="136"/>
                </a:lnTo>
                <a:cubicBezTo>
                  <a:pt x="6932" y="76"/>
                  <a:pt x="6902" y="45"/>
                  <a:pt x="6830" y="22"/>
                </a:cubicBezTo>
                <a:lnTo>
                  <a:pt x="6830" y="22"/>
                </a:lnTo>
                <a:cubicBezTo>
                  <a:pt x="6793" y="11"/>
                  <a:pt x="6734" y="3"/>
                  <a:pt x="6652" y="0"/>
                </a:cubicBezTo>
                <a:lnTo>
                  <a:pt x="6652" y="0"/>
                </a:lnTo>
                <a:lnTo>
                  <a:pt x="4408" y="0"/>
                </a:lnTo>
                <a:lnTo>
                  <a:pt x="0" y="0"/>
                </a:lnTo>
                <a:lnTo>
                  <a:pt x="0" y="128"/>
                </a:lnTo>
                <a:lnTo>
                  <a:pt x="4353" y="128"/>
                </a:lnTo>
                <a:lnTo>
                  <a:pt x="6652" y="128"/>
                </a:lnTo>
                <a:cubicBezTo>
                  <a:pt x="6721" y="132"/>
                  <a:pt x="6780" y="138"/>
                  <a:pt x="6817" y="149"/>
                </a:cubicBezTo>
                <a:lnTo>
                  <a:pt x="6821" y="150"/>
                </a:lnTo>
                <a:cubicBezTo>
                  <a:pt x="6854" y="161"/>
                  <a:pt x="6922" y="184"/>
                  <a:pt x="6920" y="243"/>
                </a:cubicBezTo>
                <a:lnTo>
                  <a:pt x="6920" y="249"/>
                </a:lnTo>
                <a:lnTo>
                  <a:pt x="6946" y="248"/>
                </a:lnTo>
                <a:lnTo>
                  <a:pt x="6946" y="242"/>
                </a:lnTo>
                <a:cubicBezTo>
                  <a:pt x="6947" y="211"/>
                  <a:pt x="6945" y="162"/>
                  <a:pt x="6941" y="136"/>
                </a:cubicBezTo>
                <a:close/>
              </a:path>
            </a:pathLst>
          </a:custGeom>
          <a:solidFill>
            <a:schemeClr val="bg1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188720"/>
            <a:ext cx="8235953" cy="1234440"/>
          </a:xfrm>
        </p:spPr>
        <p:txBody>
          <a:bodyPr vert="horz" lIns="0" tIns="45720" rIns="91440" bIns="4572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3600" b="0" i="0" kern="1200" dirty="0" smtClean="0">
                <a:solidFill>
                  <a:schemeClr val="bg1"/>
                </a:solidFill>
                <a:latin typeface="Georgia"/>
                <a:ea typeface="+mj-ea"/>
                <a:cs typeface="Georgi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514600"/>
            <a:ext cx="8235953" cy="457200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394" y="338508"/>
            <a:ext cx="1512112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433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hevron Title Slide 4">
    <p:bg bwMode="auto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reeform 18"/>
          <p:cNvSpPr>
            <a:spLocks/>
          </p:cNvSpPr>
          <p:nvPr userDrawn="1"/>
        </p:nvSpPr>
        <p:spPr bwMode="gray">
          <a:xfrm>
            <a:off x="2" y="914403"/>
            <a:ext cx="8845551" cy="239713"/>
          </a:xfrm>
          <a:custGeom>
            <a:avLst/>
            <a:gdLst/>
            <a:ahLst/>
            <a:cxnLst>
              <a:cxn ang="0">
                <a:pos x="6941" y="136"/>
              </a:cxn>
              <a:cxn ang="0">
                <a:pos x="6941" y="136"/>
              </a:cxn>
              <a:cxn ang="0">
                <a:pos x="6830" y="22"/>
              </a:cxn>
              <a:cxn ang="0">
                <a:pos x="6830" y="22"/>
              </a:cxn>
              <a:cxn ang="0">
                <a:pos x="6652" y="0"/>
              </a:cxn>
              <a:cxn ang="0">
                <a:pos x="6652" y="0"/>
              </a:cxn>
              <a:cxn ang="0">
                <a:pos x="4408" y="0"/>
              </a:cxn>
              <a:cxn ang="0">
                <a:pos x="0" y="0"/>
              </a:cxn>
              <a:cxn ang="0">
                <a:pos x="0" y="128"/>
              </a:cxn>
              <a:cxn ang="0">
                <a:pos x="4353" y="128"/>
              </a:cxn>
              <a:cxn ang="0">
                <a:pos x="6652" y="128"/>
              </a:cxn>
              <a:cxn ang="0">
                <a:pos x="6817" y="149"/>
              </a:cxn>
              <a:cxn ang="0">
                <a:pos x="6821" y="150"/>
              </a:cxn>
              <a:cxn ang="0">
                <a:pos x="6920" y="243"/>
              </a:cxn>
              <a:cxn ang="0">
                <a:pos x="6920" y="249"/>
              </a:cxn>
              <a:cxn ang="0">
                <a:pos x="6946" y="248"/>
              </a:cxn>
              <a:cxn ang="0">
                <a:pos x="6946" y="242"/>
              </a:cxn>
              <a:cxn ang="0">
                <a:pos x="6941" y="136"/>
              </a:cxn>
            </a:cxnLst>
            <a:rect l="0" t="0" r="r" b="b"/>
            <a:pathLst>
              <a:path w="6947" h="249">
                <a:moveTo>
                  <a:pt x="6941" y="136"/>
                </a:moveTo>
                <a:lnTo>
                  <a:pt x="6941" y="136"/>
                </a:lnTo>
                <a:cubicBezTo>
                  <a:pt x="6932" y="76"/>
                  <a:pt x="6902" y="45"/>
                  <a:pt x="6830" y="22"/>
                </a:cubicBezTo>
                <a:lnTo>
                  <a:pt x="6830" y="22"/>
                </a:lnTo>
                <a:cubicBezTo>
                  <a:pt x="6793" y="11"/>
                  <a:pt x="6734" y="3"/>
                  <a:pt x="6652" y="0"/>
                </a:cubicBezTo>
                <a:lnTo>
                  <a:pt x="6652" y="0"/>
                </a:lnTo>
                <a:lnTo>
                  <a:pt x="4408" y="0"/>
                </a:lnTo>
                <a:lnTo>
                  <a:pt x="0" y="0"/>
                </a:lnTo>
                <a:lnTo>
                  <a:pt x="0" y="128"/>
                </a:lnTo>
                <a:lnTo>
                  <a:pt x="4353" y="128"/>
                </a:lnTo>
                <a:lnTo>
                  <a:pt x="6652" y="128"/>
                </a:lnTo>
                <a:cubicBezTo>
                  <a:pt x="6721" y="132"/>
                  <a:pt x="6780" y="138"/>
                  <a:pt x="6817" y="149"/>
                </a:cubicBezTo>
                <a:lnTo>
                  <a:pt x="6821" y="150"/>
                </a:lnTo>
                <a:cubicBezTo>
                  <a:pt x="6854" y="161"/>
                  <a:pt x="6922" y="184"/>
                  <a:pt x="6920" y="243"/>
                </a:cubicBezTo>
                <a:lnTo>
                  <a:pt x="6920" y="249"/>
                </a:lnTo>
                <a:lnTo>
                  <a:pt x="6946" y="248"/>
                </a:lnTo>
                <a:lnTo>
                  <a:pt x="6946" y="242"/>
                </a:lnTo>
                <a:cubicBezTo>
                  <a:pt x="6947" y="211"/>
                  <a:pt x="6945" y="162"/>
                  <a:pt x="6941" y="136"/>
                </a:cubicBezTo>
                <a:close/>
              </a:path>
            </a:pathLst>
          </a:custGeom>
          <a:solidFill>
            <a:schemeClr val="bg1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188720"/>
            <a:ext cx="8235953" cy="1234440"/>
          </a:xfrm>
        </p:spPr>
        <p:txBody>
          <a:bodyPr vert="horz" lIns="0" tIns="45720" rIns="91440" bIns="4572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3600" b="0" i="0" kern="1200" dirty="0" smtClean="0">
                <a:solidFill>
                  <a:schemeClr val="bg1"/>
                </a:solidFill>
                <a:latin typeface="Georgia"/>
                <a:ea typeface="+mj-ea"/>
                <a:cs typeface="Georgi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514600"/>
            <a:ext cx="8235953" cy="457200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394" y="338508"/>
            <a:ext cx="1512112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12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63043"/>
            <a:ext cx="5303520" cy="4525963"/>
          </a:xfrm>
        </p:spPr>
        <p:txBody>
          <a:bodyPr>
            <a:noAutofit/>
          </a:bodyPr>
          <a:lstStyle>
            <a:lvl1pPr marL="61894" indent="-61894"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1" y="1463043"/>
            <a:ext cx="5303520" cy="4525963"/>
          </a:xfrm>
        </p:spPr>
        <p:txBody>
          <a:bodyPr>
            <a:noAutofit/>
          </a:bodyPr>
          <a:lstStyle>
            <a:lvl1pPr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7365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hevron Title Slide 4">
    <p:bg bwMode="auto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4" t="2459" r="2076" b="19393"/>
          <a:stretch/>
        </p:blipFill>
        <p:spPr>
          <a:xfrm flipH="1">
            <a:off x="2225" y="0"/>
            <a:ext cx="1218755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188720"/>
            <a:ext cx="5431368" cy="1234440"/>
          </a:xfrm>
        </p:spPr>
        <p:txBody>
          <a:bodyPr vert="horz" lIns="0" tIns="45720" rIns="91440" bIns="4572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3600" b="0" i="0" kern="1200" dirty="0" smtClean="0">
                <a:solidFill>
                  <a:schemeClr val="bg1"/>
                </a:solidFill>
                <a:latin typeface="Georgia"/>
                <a:ea typeface="+mj-ea"/>
                <a:cs typeface="Georgi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514600"/>
            <a:ext cx="5431368" cy="457200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394" y="338508"/>
            <a:ext cx="1512112" cy="411480"/>
          </a:xfrm>
          <a:prstGeom prst="rect">
            <a:avLst/>
          </a:prstGeom>
        </p:spPr>
      </p:pic>
      <p:sp>
        <p:nvSpPr>
          <p:cNvPr id="9" name="Freeform 17"/>
          <p:cNvSpPr>
            <a:spLocks/>
          </p:cNvSpPr>
          <p:nvPr userDrawn="1"/>
        </p:nvSpPr>
        <p:spPr bwMode="gray">
          <a:xfrm>
            <a:off x="3" y="914403"/>
            <a:ext cx="6040966" cy="239713"/>
          </a:xfrm>
          <a:custGeom>
            <a:avLst/>
            <a:gdLst/>
            <a:ahLst/>
            <a:cxnLst>
              <a:cxn ang="0">
                <a:pos x="2103" y="130"/>
              </a:cxn>
              <a:cxn ang="0">
                <a:pos x="2103" y="130"/>
              </a:cxn>
              <a:cxn ang="0">
                <a:pos x="4451" y="130"/>
              </a:cxn>
              <a:cxn ang="0">
                <a:pos x="4615" y="151"/>
              </a:cxn>
              <a:cxn ang="0">
                <a:pos x="4619" y="152"/>
              </a:cxn>
              <a:cxn ang="0">
                <a:pos x="4718" y="244"/>
              </a:cxn>
              <a:cxn ang="0">
                <a:pos x="4718" y="250"/>
              </a:cxn>
              <a:cxn ang="0">
                <a:pos x="4744" y="250"/>
              </a:cxn>
              <a:cxn ang="0">
                <a:pos x="4744" y="244"/>
              </a:cxn>
              <a:cxn ang="0">
                <a:pos x="4740" y="137"/>
              </a:cxn>
              <a:cxn ang="0">
                <a:pos x="4628" y="24"/>
              </a:cxn>
              <a:cxn ang="0">
                <a:pos x="4628" y="24"/>
              </a:cxn>
              <a:cxn ang="0">
                <a:pos x="4451" y="0"/>
              </a:cxn>
              <a:cxn ang="0">
                <a:pos x="4451" y="1"/>
              </a:cxn>
              <a:cxn ang="0">
                <a:pos x="2159" y="1"/>
              </a:cxn>
              <a:cxn ang="0">
                <a:pos x="0" y="1"/>
              </a:cxn>
              <a:cxn ang="0">
                <a:pos x="0" y="130"/>
              </a:cxn>
              <a:cxn ang="0">
                <a:pos x="2103" y="130"/>
              </a:cxn>
            </a:cxnLst>
            <a:rect l="0" t="0" r="r" b="b"/>
            <a:pathLst>
              <a:path w="4745" h="250">
                <a:moveTo>
                  <a:pt x="2103" y="130"/>
                </a:moveTo>
                <a:lnTo>
                  <a:pt x="2103" y="130"/>
                </a:lnTo>
                <a:lnTo>
                  <a:pt x="4451" y="130"/>
                </a:lnTo>
                <a:cubicBezTo>
                  <a:pt x="4519" y="133"/>
                  <a:pt x="4578" y="140"/>
                  <a:pt x="4615" y="151"/>
                </a:cubicBezTo>
                <a:lnTo>
                  <a:pt x="4619" y="152"/>
                </a:lnTo>
                <a:cubicBezTo>
                  <a:pt x="4652" y="163"/>
                  <a:pt x="4720" y="186"/>
                  <a:pt x="4718" y="244"/>
                </a:cubicBezTo>
                <a:lnTo>
                  <a:pt x="4718" y="250"/>
                </a:lnTo>
                <a:lnTo>
                  <a:pt x="4744" y="250"/>
                </a:lnTo>
                <a:lnTo>
                  <a:pt x="4744" y="244"/>
                </a:lnTo>
                <a:cubicBezTo>
                  <a:pt x="4745" y="213"/>
                  <a:pt x="4743" y="164"/>
                  <a:pt x="4740" y="137"/>
                </a:cubicBezTo>
                <a:cubicBezTo>
                  <a:pt x="4731" y="77"/>
                  <a:pt x="4701" y="47"/>
                  <a:pt x="4628" y="24"/>
                </a:cubicBezTo>
                <a:lnTo>
                  <a:pt x="4628" y="24"/>
                </a:lnTo>
                <a:cubicBezTo>
                  <a:pt x="4591" y="13"/>
                  <a:pt x="4532" y="5"/>
                  <a:pt x="4451" y="0"/>
                </a:cubicBezTo>
                <a:lnTo>
                  <a:pt x="4451" y="1"/>
                </a:lnTo>
                <a:lnTo>
                  <a:pt x="2159" y="1"/>
                </a:lnTo>
                <a:lnTo>
                  <a:pt x="0" y="1"/>
                </a:lnTo>
                <a:lnTo>
                  <a:pt x="0" y="130"/>
                </a:lnTo>
                <a:lnTo>
                  <a:pt x="2103" y="130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749274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2252" y="1968847"/>
            <a:ext cx="5781275" cy="1234440"/>
          </a:xfrm>
        </p:spPr>
        <p:txBody>
          <a:bodyPr vert="horz" lIns="0" tIns="45720" rIns="91440" bIns="45720" rtlCol="0" anchor="ctr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3600" b="0" i="0" kern="1200" dirty="0" smtClean="0">
                <a:solidFill>
                  <a:schemeClr val="accent1"/>
                </a:solidFill>
                <a:latin typeface="Georgia"/>
                <a:ea typeface="+mj-ea"/>
                <a:cs typeface="Georgi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92265" y="3477607"/>
            <a:ext cx="5781275" cy="45720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320" y="338508"/>
            <a:ext cx="1512114" cy="411480"/>
          </a:xfrm>
          <a:prstGeom prst="rect">
            <a:avLst/>
          </a:prstGeom>
        </p:spPr>
      </p:pic>
      <p:sp>
        <p:nvSpPr>
          <p:cNvPr id="14" name="Freeform 9"/>
          <p:cNvSpPr>
            <a:spLocks/>
          </p:cNvSpPr>
          <p:nvPr userDrawn="1"/>
        </p:nvSpPr>
        <p:spPr bwMode="gray">
          <a:xfrm>
            <a:off x="611318" y="1787875"/>
            <a:ext cx="5762221" cy="123825"/>
          </a:xfrm>
          <a:custGeom>
            <a:avLst/>
            <a:gdLst/>
            <a:ahLst/>
            <a:cxnLst>
              <a:cxn ang="0">
                <a:pos x="6456" y="79"/>
              </a:cxn>
              <a:cxn ang="0">
                <a:pos x="6456" y="79"/>
              </a:cxn>
              <a:cxn ang="0">
                <a:pos x="6422" y="44"/>
              </a:cxn>
              <a:cxn ang="0">
                <a:pos x="6422" y="44"/>
              </a:cxn>
              <a:cxn ang="0">
                <a:pos x="6366" y="36"/>
              </a:cxn>
              <a:cxn ang="0">
                <a:pos x="6366" y="37"/>
              </a:cxn>
              <a:cxn ang="0">
                <a:pos x="3247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3180" y="77"/>
              </a:cxn>
              <a:cxn ang="0">
                <a:pos x="6366" y="77"/>
              </a:cxn>
              <a:cxn ang="0">
                <a:pos x="6417" y="83"/>
              </a:cxn>
              <a:cxn ang="0">
                <a:pos x="6419" y="84"/>
              </a:cxn>
              <a:cxn ang="0">
                <a:pos x="6450" y="113"/>
              </a:cxn>
              <a:cxn ang="0">
                <a:pos x="6450" y="114"/>
              </a:cxn>
              <a:cxn ang="0">
                <a:pos x="6458" y="114"/>
              </a:cxn>
              <a:cxn ang="0">
                <a:pos x="6458" y="113"/>
              </a:cxn>
              <a:cxn ang="0">
                <a:pos x="6456" y="79"/>
              </a:cxn>
            </a:cxnLst>
            <a:rect l="0" t="0" r="r" b="b"/>
            <a:pathLst>
              <a:path w="6458" h="114">
                <a:moveTo>
                  <a:pt x="6456" y="79"/>
                </a:moveTo>
                <a:lnTo>
                  <a:pt x="6456" y="79"/>
                </a:lnTo>
                <a:cubicBezTo>
                  <a:pt x="6454" y="60"/>
                  <a:pt x="6444" y="51"/>
                  <a:pt x="6422" y="44"/>
                </a:cubicBezTo>
                <a:lnTo>
                  <a:pt x="6422" y="44"/>
                </a:lnTo>
                <a:cubicBezTo>
                  <a:pt x="6410" y="40"/>
                  <a:pt x="6391" y="38"/>
                  <a:pt x="6366" y="36"/>
                </a:cubicBezTo>
                <a:lnTo>
                  <a:pt x="6366" y="37"/>
                </a:lnTo>
                <a:lnTo>
                  <a:pt x="3247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3180" y="77"/>
                </a:lnTo>
                <a:lnTo>
                  <a:pt x="6366" y="77"/>
                </a:lnTo>
                <a:cubicBezTo>
                  <a:pt x="6388" y="78"/>
                  <a:pt x="6406" y="80"/>
                  <a:pt x="6417" y="83"/>
                </a:cubicBezTo>
                <a:lnTo>
                  <a:pt x="6419" y="84"/>
                </a:lnTo>
                <a:cubicBezTo>
                  <a:pt x="6429" y="87"/>
                  <a:pt x="6450" y="94"/>
                  <a:pt x="6450" y="113"/>
                </a:cubicBezTo>
                <a:lnTo>
                  <a:pt x="6450" y="114"/>
                </a:lnTo>
                <a:lnTo>
                  <a:pt x="6458" y="114"/>
                </a:lnTo>
                <a:lnTo>
                  <a:pt x="6458" y="113"/>
                </a:lnTo>
                <a:cubicBezTo>
                  <a:pt x="6458" y="103"/>
                  <a:pt x="6457" y="87"/>
                  <a:pt x="6456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5" name="Freeform 14"/>
          <p:cNvSpPr>
            <a:spLocks/>
          </p:cNvSpPr>
          <p:nvPr userDrawn="1"/>
        </p:nvSpPr>
        <p:spPr bwMode="gray">
          <a:xfrm>
            <a:off x="611318" y="3292825"/>
            <a:ext cx="5762221" cy="123825"/>
          </a:xfrm>
          <a:custGeom>
            <a:avLst/>
            <a:gdLst/>
            <a:ahLst/>
            <a:cxnLst>
              <a:cxn ang="0">
                <a:pos x="6456" y="79"/>
              </a:cxn>
              <a:cxn ang="0">
                <a:pos x="6456" y="79"/>
              </a:cxn>
              <a:cxn ang="0">
                <a:pos x="6422" y="44"/>
              </a:cxn>
              <a:cxn ang="0">
                <a:pos x="6422" y="44"/>
              </a:cxn>
              <a:cxn ang="0">
                <a:pos x="6366" y="36"/>
              </a:cxn>
              <a:cxn ang="0">
                <a:pos x="6366" y="37"/>
              </a:cxn>
              <a:cxn ang="0">
                <a:pos x="3247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3180" y="77"/>
              </a:cxn>
              <a:cxn ang="0">
                <a:pos x="6366" y="77"/>
              </a:cxn>
              <a:cxn ang="0">
                <a:pos x="6417" y="83"/>
              </a:cxn>
              <a:cxn ang="0">
                <a:pos x="6419" y="84"/>
              </a:cxn>
              <a:cxn ang="0">
                <a:pos x="6450" y="113"/>
              </a:cxn>
              <a:cxn ang="0">
                <a:pos x="6450" y="114"/>
              </a:cxn>
              <a:cxn ang="0">
                <a:pos x="6458" y="114"/>
              </a:cxn>
              <a:cxn ang="0">
                <a:pos x="6458" y="113"/>
              </a:cxn>
              <a:cxn ang="0">
                <a:pos x="6456" y="79"/>
              </a:cxn>
            </a:cxnLst>
            <a:rect l="0" t="0" r="r" b="b"/>
            <a:pathLst>
              <a:path w="6458" h="114">
                <a:moveTo>
                  <a:pt x="6456" y="79"/>
                </a:moveTo>
                <a:lnTo>
                  <a:pt x="6456" y="79"/>
                </a:lnTo>
                <a:cubicBezTo>
                  <a:pt x="6454" y="60"/>
                  <a:pt x="6444" y="51"/>
                  <a:pt x="6422" y="44"/>
                </a:cubicBezTo>
                <a:lnTo>
                  <a:pt x="6422" y="44"/>
                </a:lnTo>
                <a:cubicBezTo>
                  <a:pt x="6410" y="40"/>
                  <a:pt x="6391" y="38"/>
                  <a:pt x="6366" y="36"/>
                </a:cubicBezTo>
                <a:lnTo>
                  <a:pt x="6366" y="37"/>
                </a:lnTo>
                <a:lnTo>
                  <a:pt x="3247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3180" y="77"/>
                </a:lnTo>
                <a:lnTo>
                  <a:pt x="6366" y="77"/>
                </a:lnTo>
                <a:cubicBezTo>
                  <a:pt x="6388" y="78"/>
                  <a:pt x="6406" y="80"/>
                  <a:pt x="6417" y="83"/>
                </a:cubicBezTo>
                <a:lnTo>
                  <a:pt x="6419" y="84"/>
                </a:lnTo>
                <a:cubicBezTo>
                  <a:pt x="6429" y="87"/>
                  <a:pt x="6450" y="94"/>
                  <a:pt x="6450" y="113"/>
                </a:cubicBezTo>
                <a:lnTo>
                  <a:pt x="6450" y="114"/>
                </a:lnTo>
                <a:lnTo>
                  <a:pt x="6458" y="114"/>
                </a:lnTo>
                <a:lnTo>
                  <a:pt x="6458" y="113"/>
                </a:lnTo>
                <a:cubicBezTo>
                  <a:pt x="6458" y="103"/>
                  <a:pt x="6457" y="87"/>
                  <a:pt x="6456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0892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07258" y="1968847"/>
            <a:ext cx="8342262" cy="1234440"/>
          </a:xfrm>
        </p:spPr>
        <p:txBody>
          <a:bodyPr vert="horz" lIns="0" tIns="45720" rIns="91440" bIns="45720" rtlCol="0" anchor="ctr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3600" b="0" i="0" kern="1200" dirty="0" smtClean="0">
                <a:solidFill>
                  <a:schemeClr val="accent1"/>
                </a:solidFill>
                <a:latin typeface="Georgia"/>
                <a:ea typeface="+mj-ea"/>
                <a:cs typeface="Georgi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07258" y="3477607"/>
            <a:ext cx="8342262" cy="45720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Freeform 9"/>
          <p:cNvSpPr>
            <a:spLocks/>
          </p:cNvSpPr>
          <p:nvPr userDrawn="1"/>
        </p:nvSpPr>
        <p:spPr bwMode="gray">
          <a:xfrm>
            <a:off x="626313" y="1787875"/>
            <a:ext cx="8323208" cy="123825"/>
          </a:xfrm>
          <a:custGeom>
            <a:avLst/>
            <a:gdLst/>
            <a:ahLst/>
            <a:cxnLst>
              <a:cxn ang="0">
                <a:pos x="6456" y="79"/>
              </a:cxn>
              <a:cxn ang="0">
                <a:pos x="6456" y="79"/>
              </a:cxn>
              <a:cxn ang="0">
                <a:pos x="6422" y="44"/>
              </a:cxn>
              <a:cxn ang="0">
                <a:pos x="6422" y="44"/>
              </a:cxn>
              <a:cxn ang="0">
                <a:pos x="6366" y="36"/>
              </a:cxn>
              <a:cxn ang="0">
                <a:pos x="6366" y="37"/>
              </a:cxn>
              <a:cxn ang="0">
                <a:pos x="3247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3180" y="77"/>
              </a:cxn>
              <a:cxn ang="0">
                <a:pos x="6366" y="77"/>
              </a:cxn>
              <a:cxn ang="0">
                <a:pos x="6417" y="83"/>
              </a:cxn>
              <a:cxn ang="0">
                <a:pos x="6419" y="84"/>
              </a:cxn>
              <a:cxn ang="0">
                <a:pos x="6450" y="113"/>
              </a:cxn>
              <a:cxn ang="0">
                <a:pos x="6450" y="114"/>
              </a:cxn>
              <a:cxn ang="0">
                <a:pos x="6458" y="114"/>
              </a:cxn>
              <a:cxn ang="0">
                <a:pos x="6458" y="113"/>
              </a:cxn>
              <a:cxn ang="0">
                <a:pos x="6456" y="79"/>
              </a:cxn>
            </a:cxnLst>
            <a:rect l="0" t="0" r="r" b="b"/>
            <a:pathLst>
              <a:path w="6458" h="114">
                <a:moveTo>
                  <a:pt x="6456" y="79"/>
                </a:moveTo>
                <a:lnTo>
                  <a:pt x="6456" y="79"/>
                </a:lnTo>
                <a:cubicBezTo>
                  <a:pt x="6454" y="60"/>
                  <a:pt x="6444" y="51"/>
                  <a:pt x="6422" y="44"/>
                </a:cubicBezTo>
                <a:lnTo>
                  <a:pt x="6422" y="44"/>
                </a:lnTo>
                <a:cubicBezTo>
                  <a:pt x="6410" y="40"/>
                  <a:pt x="6391" y="38"/>
                  <a:pt x="6366" y="36"/>
                </a:cubicBezTo>
                <a:lnTo>
                  <a:pt x="6366" y="37"/>
                </a:lnTo>
                <a:lnTo>
                  <a:pt x="3247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3180" y="77"/>
                </a:lnTo>
                <a:lnTo>
                  <a:pt x="6366" y="77"/>
                </a:lnTo>
                <a:cubicBezTo>
                  <a:pt x="6388" y="78"/>
                  <a:pt x="6406" y="80"/>
                  <a:pt x="6417" y="83"/>
                </a:cubicBezTo>
                <a:lnTo>
                  <a:pt x="6419" y="84"/>
                </a:lnTo>
                <a:cubicBezTo>
                  <a:pt x="6429" y="87"/>
                  <a:pt x="6450" y="94"/>
                  <a:pt x="6450" y="113"/>
                </a:cubicBezTo>
                <a:lnTo>
                  <a:pt x="6450" y="114"/>
                </a:lnTo>
                <a:lnTo>
                  <a:pt x="6458" y="114"/>
                </a:lnTo>
                <a:lnTo>
                  <a:pt x="6458" y="113"/>
                </a:lnTo>
                <a:cubicBezTo>
                  <a:pt x="6458" y="103"/>
                  <a:pt x="6457" y="87"/>
                  <a:pt x="6456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5" name="Freeform 14"/>
          <p:cNvSpPr>
            <a:spLocks/>
          </p:cNvSpPr>
          <p:nvPr userDrawn="1"/>
        </p:nvSpPr>
        <p:spPr bwMode="gray">
          <a:xfrm>
            <a:off x="626313" y="3292825"/>
            <a:ext cx="8323208" cy="123825"/>
          </a:xfrm>
          <a:custGeom>
            <a:avLst/>
            <a:gdLst/>
            <a:ahLst/>
            <a:cxnLst>
              <a:cxn ang="0">
                <a:pos x="6456" y="79"/>
              </a:cxn>
              <a:cxn ang="0">
                <a:pos x="6456" y="79"/>
              </a:cxn>
              <a:cxn ang="0">
                <a:pos x="6422" y="44"/>
              </a:cxn>
              <a:cxn ang="0">
                <a:pos x="6422" y="44"/>
              </a:cxn>
              <a:cxn ang="0">
                <a:pos x="6366" y="36"/>
              </a:cxn>
              <a:cxn ang="0">
                <a:pos x="6366" y="37"/>
              </a:cxn>
              <a:cxn ang="0">
                <a:pos x="3247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3180" y="77"/>
              </a:cxn>
              <a:cxn ang="0">
                <a:pos x="6366" y="77"/>
              </a:cxn>
              <a:cxn ang="0">
                <a:pos x="6417" y="83"/>
              </a:cxn>
              <a:cxn ang="0">
                <a:pos x="6419" y="84"/>
              </a:cxn>
              <a:cxn ang="0">
                <a:pos x="6450" y="113"/>
              </a:cxn>
              <a:cxn ang="0">
                <a:pos x="6450" y="114"/>
              </a:cxn>
              <a:cxn ang="0">
                <a:pos x="6458" y="114"/>
              </a:cxn>
              <a:cxn ang="0">
                <a:pos x="6458" y="113"/>
              </a:cxn>
              <a:cxn ang="0">
                <a:pos x="6456" y="79"/>
              </a:cxn>
            </a:cxnLst>
            <a:rect l="0" t="0" r="r" b="b"/>
            <a:pathLst>
              <a:path w="6458" h="114">
                <a:moveTo>
                  <a:pt x="6456" y="79"/>
                </a:moveTo>
                <a:lnTo>
                  <a:pt x="6456" y="79"/>
                </a:lnTo>
                <a:cubicBezTo>
                  <a:pt x="6454" y="60"/>
                  <a:pt x="6444" y="51"/>
                  <a:pt x="6422" y="44"/>
                </a:cubicBezTo>
                <a:lnTo>
                  <a:pt x="6422" y="44"/>
                </a:lnTo>
                <a:cubicBezTo>
                  <a:pt x="6410" y="40"/>
                  <a:pt x="6391" y="38"/>
                  <a:pt x="6366" y="36"/>
                </a:cubicBezTo>
                <a:lnTo>
                  <a:pt x="6366" y="37"/>
                </a:lnTo>
                <a:lnTo>
                  <a:pt x="3247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3180" y="77"/>
                </a:lnTo>
                <a:lnTo>
                  <a:pt x="6366" y="77"/>
                </a:lnTo>
                <a:cubicBezTo>
                  <a:pt x="6388" y="78"/>
                  <a:pt x="6406" y="80"/>
                  <a:pt x="6417" y="83"/>
                </a:cubicBezTo>
                <a:lnTo>
                  <a:pt x="6419" y="84"/>
                </a:lnTo>
                <a:cubicBezTo>
                  <a:pt x="6429" y="87"/>
                  <a:pt x="6450" y="94"/>
                  <a:pt x="6450" y="113"/>
                </a:cubicBezTo>
                <a:lnTo>
                  <a:pt x="6450" y="114"/>
                </a:lnTo>
                <a:lnTo>
                  <a:pt x="6458" y="114"/>
                </a:lnTo>
                <a:lnTo>
                  <a:pt x="6458" y="113"/>
                </a:lnTo>
                <a:cubicBezTo>
                  <a:pt x="6458" y="103"/>
                  <a:pt x="6457" y="87"/>
                  <a:pt x="6456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314" y="338508"/>
            <a:ext cx="1512114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8184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evron 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07258" y="1114417"/>
            <a:ext cx="8342262" cy="1234440"/>
          </a:xfrm>
        </p:spPr>
        <p:txBody>
          <a:bodyPr vert="horz" lIns="0" tIns="45720" rIns="91440" bIns="45720" rtlCol="0" anchor="ctr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3600" b="0" i="0" kern="1200" dirty="0" smtClean="0">
                <a:solidFill>
                  <a:schemeClr val="accent1"/>
                </a:solidFill>
                <a:latin typeface="Georgia"/>
                <a:ea typeface="+mj-ea"/>
                <a:cs typeface="Georgi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07258" y="2623177"/>
            <a:ext cx="8342262" cy="45720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Freeform 9"/>
          <p:cNvSpPr>
            <a:spLocks/>
          </p:cNvSpPr>
          <p:nvPr userDrawn="1"/>
        </p:nvSpPr>
        <p:spPr bwMode="gray">
          <a:xfrm>
            <a:off x="626313" y="933444"/>
            <a:ext cx="8323208" cy="123825"/>
          </a:xfrm>
          <a:custGeom>
            <a:avLst/>
            <a:gdLst/>
            <a:ahLst/>
            <a:cxnLst>
              <a:cxn ang="0">
                <a:pos x="6456" y="79"/>
              </a:cxn>
              <a:cxn ang="0">
                <a:pos x="6456" y="79"/>
              </a:cxn>
              <a:cxn ang="0">
                <a:pos x="6422" y="44"/>
              </a:cxn>
              <a:cxn ang="0">
                <a:pos x="6422" y="44"/>
              </a:cxn>
              <a:cxn ang="0">
                <a:pos x="6366" y="36"/>
              </a:cxn>
              <a:cxn ang="0">
                <a:pos x="6366" y="37"/>
              </a:cxn>
              <a:cxn ang="0">
                <a:pos x="3247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3180" y="77"/>
              </a:cxn>
              <a:cxn ang="0">
                <a:pos x="6366" y="77"/>
              </a:cxn>
              <a:cxn ang="0">
                <a:pos x="6417" y="83"/>
              </a:cxn>
              <a:cxn ang="0">
                <a:pos x="6419" y="84"/>
              </a:cxn>
              <a:cxn ang="0">
                <a:pos x="6450" y="113"/>
              </a:cxn>
              <a:cxn ang="0">
                <a:pos x="6450" y="114"/>
              </a:cxn>
              <a:cxn ang="0">
                <a:pos x="6458" y="114"/>
              </a:cxn>
              <a:cxn ang="0">
                <a:pos x="6458" y="113"/>
              </a:cxn>
              <a:cxn ang="0">
                <a:pos x="6456" y="79"/>
              </a:cxn>
            </a:cxnLst>
            <a:rect l="0" t="0" r="r" b="b"/>
            <a:pathLst>
              <a:path w="6458" h="114">
                <a:moveTo>
                  <a:pt x="6456" y="79"/>
                </a:moveTo>
                <a:lnTo>
                  <a:pt x="6456" y="79"/>
                </a:lnTo>
                <a:cubicBezTo>
                  <a:pt x="6454" y="60"/>
                  <a:pt x="6444" y="51"/>
                  <a:pt x="6422" y="44"/>
                </a:cubicBezTo>
                <a:lnTo>
                  <a:pt x="6422" y="44"/>
                </a:lnTo>
                <a:cubicBezTo>
                  <a:pt x="6410" y="40"/>
                  <a:pt x="6391" y="38"/>
                  <a:pt x="6366" y="36"/>
                </a:cubicBezTo>
                <a:lnTo>
                  <a:pt x="6366" y="37"/>
                </a:lnTo>
                <a:lnTo>
                  <a:pt x="3247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3180" y="77"/>
                </a:lnTo>
                <a:lnTo>
                  <a:pt x="6366" y="77"/>
                </a:lnTo>
                <a:cubicBezTo>
                  <a:pt x="6388" y="78"/>
                  <a:pt x="6406" y="80"/>
                  <a:pt x="6417" y="83"/>
                </a:cubicBezTo>
                <a:lnTo>
                  <a:pt x="6419" y="84"/>
                </a:lnTo>
                <a:cubicBezTo>
                  <a:pt x="6429" y="87"/>
                  <a:pt x="6450" y="94"/>
                  <a:pt x="6450" y="113"/>
                </a:cubicBezTo>
                <a:lnTo>
                  <a:pt x="6450" y="114"/>
                </a:lnTo>
                <a:lnTo>
                  <a:pt x="6458" y="114"/>
                </a:lnTo>
                <a:lnTo>
                  <a:pt x="6458" y="113"/>
                </a:lnTo>
                <a:cubicBezTo>
                  <a:pt x="6458" y="103"/>
                  <a:pt x="6457" y="87"/>
                  <a:pt x="6456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5" name="Freeform 14"/>
          <p:cNvSpPr>
            <a:spLocks/>
          </p:cNvSpPr>
          <p:nvPr userDrawn="1"/>
        </p:nvSpPr>
        <p:spPr bwMode="gray">
          <a:xfrm>
            <a:off x="626313" y="2438395"/>
            <a:ext cx="8323208" cy="123825"/>
          </a:xfrm>
          <a:custGeom>
            <a:avLst/>
            <a:gdLst/>
            <a:ahLst/>
            <a:cxnLst>
              <a:cxn ang="0">
                <a:pos x="6456" y="79"/>
              </a:cxn>
              <a:cxn ang="0">
                <a:pos x="6456" y="79"/>
              </a:cxn>
              <a:cxn ang="0">
                <a:pos x="6422" y="44"/>
              </a:cxn>
              <a:cxn ang="0">
                <a:pos x="6422" y="44"/>
              </a:cxn>
              <a:cxn ang="0">
                <a:pos x="6366" y="36"/>
              </a:cxn>
              <a:cxn ang="0">
                <a:pos x="6366" y="37"/>
              </a:cxn>
              <a:cxn ang="0">
                <a:pos x="3247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3180" y="77"/>
              </a:cxn>
              <a:cxn ang="0">
                <a:pos x="6366" y="77"/>
              </a:cxn>
              <a:cxn ang="0">
                <a:pos x="6417" y="83"/>
              </a:cxn>
              <a:cxn ang="0">
                <a:pos x="6419" y="84"/>
              </a:cxn>
              <a:cxn ang="0">
                <a:pos x="6450" y="113"/>
              </a:cxn>
              <a:cxn ang="0">
                <a:pos x="6450" y="114"/>
              </a:cxn>
              <a:cxn ang="0">
                <a:pos x="6458" y="114"/>
              </a:cxn>
              <a:cxn ang="0">
                <a:pos x="6458" y="113"/>
              </a:cxn>
              <a:cxn ang="0">
                <a:pos x="6456" y="79"/>
              </a:cxn>
            </a:cxnLst>
            <a:rect l="0" t="0" r="r" b="b"/>
            <a:pathLst>
              <a:path w="6458" h="114">
                <a:moveTo>
                  <a:pt x="6456" y="79"/>
                </a:moveTo>
                <a:lnTo>
                  <a:pt x="6456" y="79"/>
                </a:lnTo>
                <a:cubicBezTo>
                  <a:pt x="6454" y="60"/>
                  <a:pt x="6444" y="51"/>
                  <a:pt x="6422" y="44"/>
                </a:cubicBezTo>
                <a:lnTo>
                  <a:pt x="6422" y="44"/>
                </a:lnTo>
                <a:cubicBezTo>
                  <a:pt x="6410" y="40"/>
                  <a:pt x="6391" y="38"/>
                  <a:pt x="6366" y="36"/>
                </a:cubicBezTo>
                <a:lnTo>
                  <a:pt x="6366" y="37"/>
                </a:lnTo>
                <a:lnTo>
                  <a:pt x="3247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3180" y="77"/>
                </a:lnTo>
                <a:lnTo>
                  <a:pt x="6366" y="77"/>
                </a:lnTo>
                <a:cubicBezTo>
                  <a:pt x="6388" y="78"/>
                  <a:pt x="6406" y="80"/>
                  <a:pt x="6417" y="83"/>
                </a:cubicBezTo>
                <a:lnTo>
                  <a:pt x="6419" y="84"/>
                </a:lnTo>
                <a:cubicBezTo>
                  <a:pt x="6429" y="87"/>
                  <a:pt x="6450" y="94"/>
                  <a:pt x="6450" y="113"/>
                </a:cubicBezTo>
                <a:lnTo>
                  <a:pt x="6450" y="114"/>
                </a:lnTo>
                <a:lnTo>
                  <a:pt x="6458" y="114"/>
                </a:lnTo>
                <a:lnTo>
                  <a:pt x="6458" y="113"/>
                </a:lnTo>
                <a:cubicBezTo>
                  <a:pt x="6458" y="103"/>
                  <a:pt x="6457" y="87"/>
                  <a:pt x="6456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314" y="338508"/>
            <a:ext cx="1512114" cy="41148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3163004"/>
            <a:ext cx="12192000" cy="3709987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507216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hevron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287338" indent="-182563"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165600" y="6566288"/>
            <a:ext cx="6807200" cy="1384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9985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hevron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152"/>
            <a:ext cx="10972801" cy="10058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63044"/>
            <a:ext cx="5303520" cy="4525963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2" y="1463044"/>
            <a:ext cx="5303520" cy="4525963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165600" y="6566288"/>
            <a:ext cx="6807200" cy="1384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9155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evron Text on Lef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152"/>
            <a:ext cx="10972801" cy="10058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63044"/>
            <a:ext cx="5303520" cy="4525963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165600" y="6566288"/>
            <a:ext cx="6807200" cy="1384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60802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evron Text on Righ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2" y="1463044"/>
            <a:ext cx="5303520" cy="4525963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165600" y="6566288"/>
            <a:ext cx="6807200" cy="1384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9382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evron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165600" y="6566288"/>
            <a:ext cx="6807200" cy="1384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94051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Chevron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8"/>
          <p:cNvSpPr>
            <a:spLocks/>
          </p:cNvSpPr>
          <p:nvPr userDrawn="1"/>
        </p:nvSpPr>
        <p:spPr bwMode="gray">
          <a:xfrm>
            <a:off x="602194" y="6153808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193" y="6442434"/>
            <a:ext cx="967099" cy="263169"/>
          </a:xfrm>
          <a:prstGeom prst="rect">
            <a:avLst/>
          </a:prstGeom>
        </p:spPr>
      </p:pic>
      <p:sp>
        <p:nvSpPr>
          <p:cNvPr id="5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165600" y="6566288"/>
            <a:ext cx="6807200" cy="1384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711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on Lef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63043"/>
            <a:ext cx="5303520" cy="4525963"/>
          </a:xfrm>
        </p:spPr>
        <p:txBody>
          <a:bodyPr>
            <a:noAutofit/>
          </a:bodyPr>
          <a:lstStyle>
            <a:lvl1pPr marL="61894" indent="-61894"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983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hevron Title and Conten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152"/>
            <a:ext cx="10972801" cy="10058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63039"/>
            <a:ext cx="10972801" cy="48463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5"/>
          <p:cNvSpPr>
            <a:spLocks/>
          </p:cNvSpPr>
          <p:nvPr userDrawn="1"/>
        </p:nvSpPr>
        <p:spPr bwMode="gray">
          <a:xfrm>
            <a:off x="602194" y="1125899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165600" y="6566288"/>
            <a:ext cx="6807200" cy="1384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7394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hevron Two Conten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152"/>
            <a:ext cx="10972801" cy="10058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63039"/>
            <a:ext cx="5303520" cy="484632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2" y="1463039"/>
            <a:ext cx="5303520" cy="484632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reeform 5"/>
          <p:cNvSpPr>
            <a:spLocks/>
          </p:cNvSpPr>
          <p:nvPr userDrawn="1"/>
        </p:nvSpPr>
        <p:spPr bwMode="gray">
          <a:xfrm>
            <a:off x="602194" y="1125899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165600" y="6566288"/>
            <a:ext cx="6807200" cy="1384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84283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Text on Left Only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3152"/>
            <a:ext cx="10972801" cy="10058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63039"/>
            <a:ext cx="5303520" cy="484632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reeform 5"/>
          <p:cNvSpPr>
            <a:spLocks/>
          </p:cNvSpPr>
          <p:nvPr userDrawn="1"/>
        </p:nvSpPr>
        <p:spPr bwMode="gray">
          <a:xfrm>
            <a:off x="602194" y="1125899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165600" y="6566288"/>
            <a:ext cx="6807200" cy="1384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03767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Text on Right Only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2" y="1463039"/>
            <a:ext cx="5303520" cy="484632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reeform 5"/>
          <p:cNvSpPr>
            <a:spLocks/>
          </p:cNvSpPr>
          <p:nvPr userDrawn="1"/>
        </p:nvSpPr>
        <p:spPr bwMode="gray">
          <a:xfrm>
            <a:off x="602194" y="1125899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165600" y="6566288"/>
            <a:ext cx="6807200" cy="1384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957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hevron Title Only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reeform 7"/>
          <p:cNvSpPr>
            <a:spLocks/>
          </p:cNvSpPr>
          <p:nvPr userDrawn="1"/>
        </p:nvSpPr>
        <p:spPr bwMode="gray">
          <a:xfrm>
            <a:off x="602194" y="1125899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165600" y="6566288"/>
            <a:ext cx="6807200" cy="1384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7171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Chevron 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871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evron Section Header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5486400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400" b="0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54864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2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17"/>
          <p:cNvSpPr>
            <a:spLocks/>
          </p:cNvSpPr>
          <p:nvPr userDrawn="1"/>
        </p:nvSpPr>
        <p:spPr bwMode="gray">
          <a:xfrm>
            <a:off x="3" y="2940762"/>
            <a:ext cx="6040966" cy="239713"/>
          </a:xfrm>
          <a:custGeom>
            <a:avLst/>
            <a:gdLst/>
            <a:ahLst/>
            <a:cxnLst>
              <a:cxn ang="0">
                <a:pos x="2103" y="130"/>
              </a:cxn>
              <a:cxn ang="0">
                <a:pos x="2103" y="130"/>
              </a:cxn>
              <a:cxn ang="0">
                <a:pos x="4451" y="130"/>
              </a:cxn>
              <a:cxn ang="0">
                <a:pos x="4615" y="151"/>
              </a:cxn>
              <a:cxn ang="0">
                <a:pos x="4619" y="152"/>
              </a:cxn>
              <a:cxn ang="0">
                <a:pos x="4718" y="244"/>
              </a:cxn>
              <a:cxn ang="0">
                <a:pos x="4718" y="250"/>
              </a:cxn>
              <a:cxn ang="0">
                <a:pos x="4744" y="250"/>
              </a:cxn>
              <a:cxn ang="0">
                <a:pos x="4744" y="244"/>
              </a:cxn>
              <a:cxn ang="0">
                <a:pos x="4740" y="137"/>
              </a:cxn>
              <a:cxn ang="0">
                <a:pos x="4628" y="24"/>
              </a:cxn>
              <a:cxn ang="0">
                <a:pos x="4628" y="24"/>
              </a:cxn>
              <a:cxn ang="0">
                <a:pos x="4451" y="0"/>
              </a:cxn>
              <a:cxn ang="0">
                <a:pos x="4451" y="1"/>
              </a:cxn>
              <a:cxn ang="0">
                <a:pos x="2159" y="1"/>
              </a:cxn>
              <a:cxn ang="0">
                <a:pos x="0" y="1"/>
              </a:cxn>
              <a:cxn ang="0">
                <a:pos x="0" y="130"/>
              </a:cxn>
              <a:cxn ang="0">
                <a:pos x="2103" y="130"/>
              </a:cxn>
            </a:cxnLst>
            <a:rect l="0" t="0" r="r" b="b"/>
            <a:pathLst>
              <a:path w="4745" h="250">
                <a:moveTo>
                  <a:pt x="2103" y="130"/>
                </a:moveTo>
                <a:lnTo>
                  <a:pt x="2103" y="130"/>
                </a:lnTo>
                <a:lnTo>
                  <a:pt x="4451" y="130"/>
                </a:lnTo>
                <a:cubicBezTo>
                  <a:pt x="4519" y="133"/>
                  <a:pt x="4578" y="140"/>
                  <a:pt x="4615" y="151"/>
                </a:cubicBezTo>
                <a:lnTo>
                  <a:pt x="4619" y="152"/>
                </a:lnTo>
                <a:cubicBezTo>
                  <a:pt x="4652" y="163"/>
                  <a:pt x="4720" y="186"/>
                  <a:pt x="4718" y="244"/>
                </a:cubicBezTo>
                <a:lnTo>
                  <a:pt x="4718" y="250"/>
                </a:lnTo>
                <a:lnTo>
                  <a:pt x="4744" y="250"/>
                </a:lnTo>
                <a:lnTo>
                  <a:pt x="4744" y="244"/>
                </a:lnTo>
                <a:cubicBezTo>
                  <a:pt x="4745" y="213"/>
                  <a:pt x="4743" y="164"/>
                  <a:pt x="4740" y="137"/>
                </a:cubicBezTo>
                <a:cubicBezTo>
                  <a:pt x="4731" y="77"/>
                  <a:pt x="4701" y="47"/>
                  <a:pt x="4628" y="24"/>
                </a:cubicBezTo>
                <a:lnTo>
                  <a:pt x="4628" y="24"/>
                </a:lnTo>
                <a:cubicBezTo>
                  <a:pt x="4591" y="13"/>
                  <a:pt x="4532" y="5"/>
                  <a:pt x="4451" y="0"/>
                </a:cubicBezTo>
                <a:lnTo>
                  <a:pt x="4451" y="1"/>
                </a:lnTo>
                <a:lnTo>
                  <a:pt x="2159" y="1"/>
                </a:lnTo>
                <a:lnTo>
                  <a:pt x="0" y="1"/>
                </a:lnTo>
                <a:lnTo>
                  <a:pt x="0" y="130"/>
                </a:lnTo>
                <a:lnTo>
                  <a:pt x="2103" y="13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165600" y="6566288"/>
            <a:ext cx="6807200" cy="138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3618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evron Section Header Light Blue">
    <p:bg bwMode="gray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5486400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400" b="0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54864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2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17"/>
          <p:cNvSpPr>
            <a:spLocks/>
          </p:cNvSpPr>
          <p:nvPr userDrawn="1"/>
        </p:nvSpPr>
        <p:spPr bwMode="gray">
          <a:xfrm>
            <a:off x="3" y="2940762"/>
            <a:ext cx="6040966" cy="239713"/>
          </a:xfrm>
          <a:custGeom>
            <a:avLst/>
            <a:gdLst/>
            <a:ahLst/>
            <a:cxnLst>
              <a:cxn ang="0">
                <a:pos x="2103" y="130"/>
              </a:cxn>
              <a:cxn ang="0">
                <a:pos x="2103" y="130"/>
              </a:cxn>
              <a:cxn ang="0">
                <a:pos x="4451" y="130"/>
              </a:cxn>
              <a:cxn ang="0">
                <a:pos x="4615" y="151"/>
              </a:cxn>
              <a:cxn ang="0">
                <a:pos x="4619" y="152"/>
              </a:cxn>
              <a:cxn ang="0">
                <a:pos x="4718" y="244"/>
              </a:cxn>
              <a:cxn ang="0">
                <a:pos x="4718" y="250"/>
              </a:cxn>
              <a:cxn ang="0">
                <a:pos x="4744" y="250"/>
              </a:cxn>
              <a:cxn ang="0">
                <a:pos x="4744" y="244"/>
              </a:cxn>
              <a:cxn ang="0">
                <a:pos x="4740" y="137"/>
              </a:cxn>
              <a:cxn ang="0">
                <a:pos x="4628" y="24"/>
              </a:cxn>
              <a:cxn ang="0">
                <a:pos x="4628" y="24"/>
              </a:cxn>
              <a:cxn ang="0">
                <a:pos x="4451" y="0"/>
              </a:cxn>
              <a:cxn ang="0">
                <a:pos x="4451" y="1"/>
              </a:cxn>
              <a:cxn ang="0">
                <a:pos x="2159" y="1"/>
              </a:cxn>
              <a:cxn ang="0">
                <a:pos x="0" y="1"/>
              </a:cxn>
              <a:cxn ang="0">
                <a:pos x="0" y="130"/>
              </a:cxn>
              <a:cxn ang="0">
                <a:pos x="2103" y="130"/>
              </a:cxn>
            </a:cxnLst>
            <a:rect l="0" t="0" r="r" b="b"/>
            <a:pathLst>
              <a:path w="4745" h="250">
                <a:moveTo>
                  <a:pt x="2103" y="130"/>
                </a:moveTo>
                <a:lnTo>
                  <a:pt x="2103" y="130"/>
                </a:lnTo>
                <a:lnTo>
                  <a:pt x="4451" y="130"/>
                </a:lnTo>
                <a:cubicBezTo>
                  <a:pt x="4519" y="133"/>
                  <a:pt x="4578" y="140"/>
                  <a:pt x="4615" y="151"/>
                </a:cubicBezTo>
                <a:lnTo>
                  <a:pt x="4619" y="152"/>
                </a:lnTo>
                <a:cubicBezTo>
                  <a:pt x="4652" y="163"/>
                  <a:pt x="4720" y="186"/>
                  <a:pt x="4718" y="244"/>
                </a:cubicBezTo>
                <a:lnTo>
                  <a:pt x="4718" y="250"/>
                </a:lnTo>
                <a:lnTo>
                  <a:pt x="4744" y="250"/>
                </a:lnTo>
                <a:lnTo>
                  <a:pt x="4744" y="244"/>
                </a:lnTo>
                <a:cubicBezTo>
                  <a:pt x="4745" y="213"/>
                  <a:pt x="4743" y="164"/>
                  <a:pt x="4740" y="137"/>
                </a:cubicBezTo>
                <a:cubicBezTo>
                  <a:pt x="4731" y="77"/>
                  <a:pt x="4701" y="47"/>
                  <a:pt x="4628" y="24"/>
                </a:cubicBezTo>
                <a:lnTo>
                  <a:pt x="4628" y="24"/>
                </a:lnTo>
                <a:cubicBezTo>
                  <a:pt x="4591" y="13"/>
                  <a:pt x="4532" y="5"/>
                  <a:pt x="4451" y="0"/>
                </a:cubicBezTo>
                <a:lnTo>
                  <a:pt x="4451" y="1"/>
                </a:lnTo>
                <a:lnTo>
                  <a:pt x="2159" y="1"/>
                </a:lnTo>
                <a:lnTo>
                  <a:pt x="0" y="1"/>
                </a:lnTo>
                <a:lnTo>
                  <a:pt x="0" y="130"/>
                </a:lnTo>
                <a:lnTo>
                  <a:pt x="2103" y="13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00043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evron Section Header Green">
    <p:bg bwMode="gray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5486400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400" b="0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54864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2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17"/>
          <p:cNvSpPr>
            <a:spLocks/>
          </p:cNvSpPr>
          <p:nvPr userDrawn="1"/>
        </p:nvSpPr>
        <p:spPr bwMode="gray">
          <a:xfrm>
            <a:off x="3" y="2940762"/>
            <a:ext cx="6040966" cy="239713"/>
          </a:xfrm>
          <a:custGeom>
            <a:avLst/>
            <a:gdLst/>
            <a:ahLst/>
            <a:cxnLst>
              <a:cxn ang="0">
                <a:pos x="2103" y="130"/>
              </a:cxn>
              <a:cxn ang="0">
                <a:pos x="2103" y="130"/>
              </a:cxn>
              <a:cxn ang="0">
                <a:pos x="4451" y="130"/>
              </a:cxn>
              <a:cxn ang="0">
                <a:pos x="4615" y="151"/>
              </a:cxn>
              <a:cxn ang="0">
                <a:pos x="4619" y="152"/>
              </a:cxn>
              <a:cxn ang="0">
                <a:pos x="4718" y="244"/>
              </a:cxn>
              <a:cxn ang="0">
                <a:pos x="4718" y="250"/>
              </a:cxn>
              <a:cxn ang="0">
                <a:pos x="4744" y="250"/>
              </a:cxn>
              <a:cxn ang="0">
                <a:pos x="4744" y="244"/>
              </a:cxn>
              <a:cxn ang="0">
                <a:pos x="4740" y="137"/>
              </a:cxn>
              <a:cxn ang="0">
                <a:pos x="4628" y="24"/>
              </a:cxn>
              <a:cxn ang="0">
                <a:pos x="4628" y="24"/>
              </a:cxn>
              <a:cxn ang="0">
                <a:pos x="4451" y="0"/>
              </a:cxn>
              <a:cxn ang="0">
                <a:pos x="4451" y="1"/>
              </a:cxn>
              <a:cxn ang="0">
                <a:pos x="2159" y="1"/>
              </a:cxn>
              <a:cxn ang="0">
                <a:pos x="0" y="1"/>
              </a:cxn>
              <a:cxn ang="0">
                <a:pos x="0" y="130"/>
              </a:cxn>
              <a:cxn ang="0">
                <a:pos x="2103" y="130"/>
              </a:cxn>
            </a:cxnLst>
            <a:rect l="0" t="0" r="r" b="b"/>
            <a:pathLst>
              <a:path w="4745" h="250">
                <a:moveTo>
                  <a:pt x="2103" y="130"/>
                </a:moveTo>
                <a:lnTo>
                  <a:pt x="2103" y="130"/>
                </a:lnTo>
                <a:lnTo>
                  <a:pt x="4451" y="130"/>
                </a:lnTo>
                <a:cubicBezTo>
                  <a:pt x="4519" y="133"/>
                  <a:pt x="4578" y="140"/>
                  <a:pt x="4615" y="151"/>
                </a:cubicBezTo>
                <a:lnTo>
                  <a:pt x="4619" y="152"/>
                </a:lnTo>
                <a:cubicBezTo>
                  <a:pt x="4652" y="163"/>
                  <a:pt x="4720" y="186"/>
                  <a:pt x="4718" y="244"/>
                </a:cubicBezTo>
                <a:lnTo>
                  <a:pt x="4718" y="250"/>
                </a:lnTo>
                <a:lnTo>
                  <a:pt x="4744" y="250"/>
                </a:lnTo>
                <a:lnTo>
                  <a:pt x="4744" y="244"/>
                </a:lnTo>
                <a:cubicBezTo>
                  <a:pt x="4745" y="213"/>
                  <a:pt x="4743" y="164"/>
                  <a:pt x="4740" y="137"/>
                </a:cubicBezTo>
                <a:cubicBezTo>
                  <a:pt x="4731" y="77"/>
                  <a:pt x="4701" y="47"/>
                  <a:pt x="4628" y="24"/>
                </a:cubicBezTo>
                <a:lnTo>
                  <a:pt x="4628" y="24"/>
                </a:lnTo>
                <a:cubicBezTo>
                  <a:pt x="4591" y="13"/>
                  <a:pt x="4532" y="5"/>
                  <a:pt x="4451" y="0"/>
                </a:cubicBezTo>
                <a:lnTo>
                  <a:pt x="4451" y="1"/>
                </a:lnTo>
                <a:lnTo>
                  <a:pt x="2159" y="1"/>
                </a:lnTo>
                <a:lnTo>
                  <a:pt x="0" y="1"/>
                </a:lnTo>
                <a:lnTo>
                  <a:pt x="0" y="130"/>
                </a:lnTo>
                <a:lnTo>
                  <a:pt x="2103" y="13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8100494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evron Section Header Sand">
    <p:bg bwMode="gray">
      <p:bgPr>
        <a:solidFill>
          <a:srgbClr val="BA9D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5486400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400" b="0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54864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2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17"/>
          <p:cNvSpPr>
            <a:spLocks/>
          </p:cNvSpPr>
          <p:nvPr userDrawn="1"/>
        </p:nvSpPr>
        <p:spPr bwMode="gray">
          <a:xfrm>
            <a:off x="3" y="2940762"/>
            <a:ext cx="6040966" cy="239713"/>
          </a:xfrm>
          <a:custGeom>
            <a:avLst/>
            <a:gdLst/>
            <a:ahLst/>
            <a:cxnLst>
              <a:cxn ang="0">
                <a:pos x="2103" y="130"/>
              </a:cxn>
              <a:cxn ang="0">
                <a:pos x="2103" y="130"/>
              </a:cxn>
              <a:cxn ang="0">
                <a:pos x="4451" y="130"/>
              </a:cxn>
              <a:cxn ang="0">
                <a:pos x="4615" y="151"/>
              </a:cxn>
              <a:cxn ang="0">
                <a:pos x="4619" y="152"/>
              </a:cxn>
              <a:cxn ang="0">
                <a:pos x="4718" y="244"/>
              </a:cxn>
              <a:cxn ang="0">
                <a:pos x="4718" y="250"/>
              </a:cxn>
              <a:cxn ang="0">
                <a:pos x="4744" y="250"/>
              </a:cxn>
              <a:cxn ang="0">
                <a:pos x="4744" y="244"/>
              </a:cxn>
              <a:cxn ang="0">
                <a:pos x="4740" y="137"/>
              </a:cxn>
              <a:cxn ang="0">
                <a:pos x="4628" y="24"/>
              </a:cxn>
              <a:cxn ang="0">
                <a:pos x="4628" y="24"/>
              </a:cxn>
              <a:cxn ang="0">
                <a:pos x="4451" y="0"/>
              </a:cxn>
              <a:cxn ang="0">
                <a:pos x="4451" y="1"/>
              </a:cxn>
              <a:cxn ang="0">
                <a:pos x="2159" y="1"/>
              </a:cxn>
              <a:cxn ang="0">
                <a:pos x="0" y="1"/>
              </a:cxn>
              <a:cxn ang="0">
                <a:pos x="0" y="130"/>
              </a:cxn>
              <a:cxn ang="0">
                <a:pos x="2103" y="130"/>
              </a:cxn>
            </a:cxnLst>
            <a:rect l="0" t="0" r="r" b="b"/>
            <a:pathLst>
              <a:path w="4745" h="250">
                <a:moveTo>
                  <a:pt x="2103" y="130"/>
                </a:moveTo>
                <a:lnTo>
                  <a:pt x="2103" y="130"/>
                </a:lnTo>
                <a:lnTo>
                  <a:pt x="4451" y="130"/>
                </a:lnTo>
                <a:cubicBezTo>
                  <a:pt x="4519" y="133"/>
                  <a:pt x="4578" y="140"/>
                  <a:pt x="4615" y="151"/>
                </a:cubicBezTo>
                <a:lnTo>
                  <a:pt x="4619" y="152"/>
                </a:lnTo>
                <a:cubicBezTo>
                  <a:pt x="4652" y="163"/>
                  <a:pt x="4720" y="186"/>
                  <a:pt x="4718" y="244"/>
                </a:cubicBezTo>
                <a:lnTo>
                  <a:pt x="4718" y="250"/>
                </a:lnTo>
                <a:lnTo>
                  <a:pt x="4744" y="250"/>
                </a:lnTo>
                <a:lnTo>
                  <a:pt x="4744" y="244"/>
                </a:lnTo>
                <a:cubicBezTo>
                  <a:pt x="4745" y="213"/>
                  <a:pt x="4743" y="164"/>
                  <a:pt x="4740" y="137"/>
                </a:cubicBezTo>
                <a:cubicBezTo>
                  <a:pt x="4731" y="77"/>
                  <a:pt x="4701" y="47"/>
                  <a:pt x="4628" y="24"/>
                </a:cubicBezTo>
                <a:lnTo>
                  <a:pt x="4628" y="24"/>
                </a:lnTo>
                <a:cubicBezTo>
                  <a:pt x="4591" y="13"/>
                  <a:pt x="4532" y="5"/>
                  <a:pt x="4451" y="0"/>
                </a:cubicBezTo>
                <a:lnTo>
                  <a:pt x="4451" y="1"/>
                </a:lnTo>
                <a:lnTo>
                  <a:pt x="2159" y="1"/>
                </a:lnTo>
                <a:lnTo>
                  <a:pt x="0" y="1"/>
                </a:lnTo>
                <a:lnTo>
                  <a:pt x="0" y="130"/>
                </a:lnTo>
                <a:lnTo>
                  <a:pt x="2103" y="13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13748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on Righ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1" y="1463043"/>
            <a:ext cx="5303520" cy="4525963"/>
          </a:xfrm>
        </p:spPr>
        <p:txBody>
          <a:bodyPr>
            <a:noAutofit/>
          </a:bodyPr>
          <a:lstStyle>
            <a:lvl1pPr marL="112679" indent="-112679">
              <a:defRPr sz="23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4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4909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evron Section Header Aqua">
    <p:bg bwMode="gray">
      <p:bgPr>
        <a:solidFill>
          <a:srgbClr val="5D96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5486400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400" b="0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54864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2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17"/>
          <p:cNvSpPr>
            <a:spLocks/>
          </p:cNvSpPr>
          <p:nvPr userDrawn="1"/>
        </p:nvSpPr>
        <p:spPr bwMode="gray">
          <a:xfrm>
            <a:off x="3" y="2940762"/>
            <a:ext cx="6040966" cy="239713"/>
          </a:xfrm>
          <a:custGeom>
            <a:avLst/>
            <a:gdLst/>
            <a:ahLst/>
            <a:cxnLst>
              <a:cxn ang="0">
                <a:pos x="2103" y="130"/>
              </a:cxn>
              <a:cxn ang="0">
                <a:pos x="2103" y="130"/>
              </a:cxn>
              <a:cxn ang="0">
                <a:pos x="4451" y="130"/>
              </a:cxn>
              <a:cxn ang="0">
                <a:pos x="4615" y="151"/>
              </a:cxn>
              <a:cxn ang="0">
                <a:pos x="4619" y="152"/>
              </a:cxn>
              <a:cxn ang="0">
                <a:pos x="4718" y="244"/>
              </a:cxn>
              <a:cxn ang="0">
                <a:pos x="4718" y="250"/>
              </a:cxn>
              <a:cxn ang="0">
                <a:pos x="4744" y="250"/>
              </a:cxn>
              <a:cxn ang="0">
                <a:pos x="4744" y="244"/>
              </a:cxn>
              <a:cxn ang="0">
                <a:pos x="4740" y="137"/>
              </a:cxn>
              <a:cxn ang="0">
                <a:pos x="4628" y="24"/>
              </a:cxn>
              <a:cxn ang="0">
                <a:pos x="4628" y="24"/>
              </a:cxn>
              <a:cxn ang="0">
                <a:pos x="4451" y="0"/>
              </a:cxn>
              <a:cxn ang="0">
                <a:pos x="4451" y="1"/>
              </a:cxn>
              <a:cxn ang="0">
                <a:pos x="2159" y="1"/>
              </a:cxn>
              <a:cxn ang="0">
                <a:pos x="0" y="1"/>
              </a:cxn>
              <a:cxn ang="0">
                <a:pos x="0" y="130"/>
              </a:cxn>
              <a:cxn ang="0">
                <a:pos x="2103" y="130"/>
              </a:cxn>
            </a:cxnLst>
            <a:rect l="0" t="0" r="r" b="b"/>
            <a:pathLst>
              <a:path w="4745" h="250">
                <a:moveTo>
                  <a:pt x="2103" y="130"/>
                </a:moveTo>
                <a:lnTo>
                  <a:pt x="2103" y="130"/>
                </a:lnTo>
                <a:lnTo>
                  <a:pt x="4451" y="130"/>
                </a:lnTo>
                <a:cubicBezTo>
                  <a:pt x="4519" y="133"/>
                  <a:pt x="4578" y="140"/>
                  <a:pt x="4615" y="151"/>
                </a:cubicBezTo>
                <a:lnTo>
                  <a:pt x="4619" y="152"/>
                </a:lnTo>
                <a:cubicBezTo>
                  <a:pt x="4652" y="163"/>
                  <a:pt x="4720" y="186"/>
                  <a:pt x="4718" y="244"/>
                </a:cubicBezTo>
                <a:lnTo>
                  <a:pt x="4718" y="250"/>
                </a:lnTo>
                <a:lnTo>
                  <a:pt x="4744" y="250"/>
                </a:lnTo>
                <a:lnTo>
                  <a:pt x="4744" y="244"/>
                </a:lnTo>
                <a:cubicBezTo>
                  <a:pt x="4745" y="213"/>
                  <a:pt x="4743" y="164"/>
                  <a:pt x="4740" y="137"/>
                </a:cubicBezTo>
                <a:cubicBezTo>
                  <a:pt x="4731" y="77"/>
                  <a:pt x="4701" y="47"/>
                  <a:pt x="4628" y="24"/>
                </a:cubicBezTo>
                <a:lnTo>
                  <a:pt x="4628" y="24"/>
                </a:lnTo>
                <a:cubicBezTo>
                  <a:pt x="4591" y="13"/>
                  <a:pt x="4532" y="5"/>
                  <a:pt x="4451" y="0"/>
                </a:cubicBezTo>
                <a:lnTo>
                  <a:pt x="4451" y="1"/>
                </a:lnTo>
                <a:lnTo>
                  <a:pt x="2159" y="1"/>
                </a:lnTo>
                <a:lnTo>
                  <a:pt x="0" y="1"/>
                </a:lnTo>
                <a:lnTo>
                  <a:pt x="0" y="130"/>
                </a:lnTo>
                <a:lnTo>
                  <a:pt x="2103" y="13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979815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evron Section Header Purple">
    <p:bg bwMode="gray">
      <p:bgPr>
        <a:solidFill>
          <a:srgbClr val="815E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5486400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400" b="0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54864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2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17"/>
          <p:cNvSpPr>
            <a:spLocks/>
          </p:cNvSpPr>
          <p:nvPr userDrawn="1"/>
        </p:nvSpPr>
        <p:spPr bwMode="gray">
          <a:xfrm>
            <a:off x="3" y="2940762"/>
            <a:ext cx="6040966" cy="239713"/>
          </a:xfrm>
          <a:custGeom>
            <a:avLst/>
            <a:gdLst/>
            <a:ahLst/>
            <a:cxnLst>
              <a:cxn ang="0">
                <a:pos x="2103" y="130"/>
              </a:cxn>
              <a:cxn ang="0">
                <a:pos x="2103" y="130"/>
              </a:cxn>
              <a:cxn ang="0">
                <a:pos x="4451" y="130"/>
              </a:cxn>
              <a:cxn ang="0">
                <a:pos x="4615" y="151"/>
              </a:cxn>
              <a:cxn ang="0">
                <a:pos x="4619" y="152"/>
              </a:cxn>
              <a:cxn ang="0">
                <a:pos x="4718" y="244"/>
              </a:cxn>
              <a:cxn ang="0">
                <a:pos x="4718" y="250"/>
              </a:cxn>
              <a:cxn ang="0">
                <a:pos x="4744" y="250"/>
              </a:cxn>
              <a:cxn ang="0">
                <a:pos x="4744" y="244"/>
              </a:cxn>
              <a:cxn ang="0">
                <a:pos x="4740" y="137"/>
              </a:cxn>
              <a:cxn ang="0">
                <a:pos x="4628" y="24"/>
              </a:cxn>
              <a:cxn ang="0">
                <a:pos x="4628" y="24"/>
              </a:cxn>
              <a:cxn ang="0">
                <a:pos x="4451" y="0"/>
              </a:cxn>
              <a:cxn ang="0">
                <a:pos x="4451" y="1"/>
              </a:cxn>
              <a:cxn ang="0">
                <a:pos x="2159" y="1"/>
              </a:cxn>
              <a:cxn ang="0">
                <a:pos x="0" y="1"/>
              </a:cxn>
              <a:cxn ang="0">
                <a:pos x="0" y="130"/>
              </a:cxn>
              <a:cxn ang="0">
                <a:pos x="2103" y="130"/>
              </a:cxn>
            </a:cxnLst>
            <a:rect l="0" t="0" r="r" b="b"/>
            <a:pathLst>
              <a:path w="4745" h="250">
                <a:moveTo>
                  <a:pt x="2103" y="130"/>
                </a:moveTo>
                <a:lnTo>
                  <a:pt x="2103" y="130"/>
                </a:lnTo>
                <a:lnTo>
                  <a:pt x="4451" y="130"/>
                </a:lnTo>
                <a:cubicBezTo>
                  <a:pt x="4519" y="133"/>
                  <a:pt x="4578" y="140"/>
                  <a:pt x="4615" y="151"/>
                </a:cubicBezTo>
                <a:lnTo>
                  <a:pt x="4619" y="152"/>
                </a:lnTo>
                <a:cubicBezTo>
                  <a:pt x="4652" y="163"/>
                  <a:pt x="4720" y="186"/>
                  <a:pt x="4718" y="244"/>
                </a:cubicBezTo>
                <a:lnTo>
                  <a:pt x="4718" y="250"/>
                </a:lnTo>
                <a:lnTo>
                  <a:pt x="4744" y="250"/>
                </a:lnTo>
                <a:lnTo>
                  <a:pt x="4744" y="244"/>
                </a:lnTo>
                <a:cubicBezTo>
                  <a:pt x="4745" y="213"/>
                  <a:pt x="4743" y="164"/>
                  <a:pt x="4740" y="137"/>
                </a:cubicBezTo>
                <a:cubicBezTo>
                  <a:pt x="4731" y="77"/>
                  <a:pt x="4701" y="47"/>
                  <a:pt x="4628" y="24"/>
                </a:cubicBezTo>
                <a:lnTo>
                  <a:pt x="4628" y="24"/>
                </a:lnTo>
                <a:cubicBezTo>
                  <a:pt x="4591" y="13"/>
                  <a:pt x="4532" y="5"/>
                  <a:pt x="4451" y="0"/>
                </a:cubicBezTo>
                <a:lnTo>
                  <a:pt x="4451" y="1"/>
                </a:lnTo>
                <a:lnTo>
                  <a:pt x="2159" y="1"/>
                </a:lnTo>
                <a:lnTo>
                  <a:pt x="0" y="1"/>
                </a:lnTo>
                <a:lnTo>
                  <a:pt x="0" y="130"/>
                </a:lnTo>
                <a:lnTo>
                  <a:pt x="2103" y="13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1326671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evron ALT Section Header Dark Blu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10972801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400" b="0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73152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2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5"/>
          <p:cNvSpPr>
            <a:spLocks/>
          </p:cNvSpPr>
          <p:nvPr userDrawn="1"/>
        </p:nvSpPr>
        <p:spPr bwMode="gray">
          <a:xfrm>
            <a:off x="602194" y="2942323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495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evron ALT Section Header Light Blue">
    <p:bg bwMode="gray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10972801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400" b="0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73152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2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5"/>
          <p:cNvSpPr>
            <a:spLocks/>
          </p:cNvSpPr>
          <p:nvPr userDrawn="1"/>
        </p:nvSpPr>
        <p:spPr bwMode="gray">
          <a:xfrm>
            <a:off x="602194" y="2942323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21071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evron ALT Section Header Green">
    <p:bg bwMode="gray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10972801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400" b="0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73152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2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5"/>
          <p:cNvSpPr>
            <a:spLocks/>
          </p:cNvSpPr>
          <p:nvPr userDrawn="1"/>
        </p:nvSpPr>
        <p:spPr bwMode="gray">
          <a:xfrm>
            <a:off x="602194" y="2942323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02118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evron ALT Section Header Sand">
    <p:bg bwMode="gray">
      <p:bgPr>
        <a:solidFill>
          <a:srgbClr val="BA9D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10972801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400" b="0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73152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2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5"/>
          <p:cNvSpPr>
            <a:spLocks/>
          </p:cNvSpPr>
          <p:nvPr userDrawn="1"/>
        </p:nvSpPr>
        <p:spPr bwMode="gray">
          <a:xfrm>
            <a:off x="602194" y="2942323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09935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evron ALT Section Header Aqua">
    <p:bg bwMode="gray">
      <p:bgPr>
        <a:solidFill>
          <a:srgbClr val="5D96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10972801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400" b="0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73152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2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5"/>
          <p:cNvSpPr>
            <a:spLocks/>
          </p:cNvSpPr>
          <p:nvPr userDrawn="1"/>
        </p:nvSpPr>
        <p:spPr bwMode="gray">
          <a:xfrm>
            <a:off x="602194" y="2942323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46411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evron ALT Section Header Purple">
    <p:bg bwMode="gray">
      <p:bgPr>
        <a:solidFill>
          <a:srgbClr val="815E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280160"/>
            <a:ext cx="10972801" cy="1499616"/>
          </a:xfr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5400" b="0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91839"/>
            <a:ext cx="7315200" cy="182880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22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5"/>
          <p:cNvSpPr>
            <a:spLocks/>
          </p:cNvSpPr>
          <p:nvPr userDrawn="1"/>
        </p:nvSpPr>
        <p:spPr bwMode="gray">
          <a:xfrm>
            <a:off x="602194" y="2942323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8749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Two Column with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61760" y="1149017"/>
            <a:ext cx="5486400" cy="954107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461760" y="2286000"/>
            <a:ext cx="5486400" cy="3931920"/>
          </a:xfrm>
        </p:spPr>
        <p:txBody>
          <a:bodyPr>
            <a:noAutofit/>
          </a:bodyPr>
          <a:lstStyle>
            <a:lvl1pPr>
              <a:defRPr sz="2400">
                <a:solidFill>
                  <a:schemeClr val="tx2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" y="457200"/>
            <a:ext cx="5242560" cy="5943600"/>
          </a:xfrm>
          <a:prstGeom prst="roundRect">
            <a:avLst>
              <a:gd name="adj" fmla="val 4237"/>
            </a:avLst>
          </a:prstGeom>
        </p:spPr>
        <p:txBody>
          <a:bodyPr>
            <a:normAutofit/>
          </a:bodyPr>
          <a:lstStyle>
            <a:lvl1pPr>
              <a:defRPr sz="2000"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insert picture from file</a:t>
            </a:r>
          </a:p>
        </p:txBody>
      </p:sp>
      <p:sp>
        <p:nvSpPr>
          <p:cNvPr id="10" name="Freeform 5"/>
          <p:cNvSpPr>
            <a:spLocks/>
          </p:cNvSpPr>
          <p:nvPr userDrawn="1"/>
        </p:nvSpPr>
        <p:spPr bwMode="gray">
          <a:xfrm>
            <a:off x="6012394" y="412750"/>
            <a:ext cx="167218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906280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Dark Blue Two Column Section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0" y="3749040"/>
            <a:ext cx="5852160" cy="1920240"/>
          </a:xfrm>
        </p:spPr>
        <p:txBody>
          <a:bodyPr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339840" y="1188720"/>
            <a:ext cx="5486400" cy="3291840"/>
          </a:xfrm>
        </p:spPr>
        <p:txBody>
          <a:bodyPr>
            <a:noAutofit/>
          </a:bodyPr>
          <a:lstStyle>
            <a:lvl1pPr>
              <a:buClr>
                <a:schemeClr val="accent1"/>
              </a:buClr>
              <a:defRPr sz="2000">
                <a:solidFill>
                  <a:schemeClr val="tx2"/>
                </a:solidFill>
                <a:latin typeface="+mn-lt"/>
              </a:defRPr>
            </a:lvl1pPr>
            <a:lvl2pPr>
              <a:buClr>
                <a:schemeClr val="accent1"/>
              </a:buClr>
              <a:defRPr sz="2000"/>
            </a:lvl2pPr>
            <a:lvl3pPr>
              <a:buClr>
                <a:schemeClr val="accent1"/>
              </a:buClr>
              <a:defRPr sz="1800"/>
            </a:lvl3pPr>
            <a:lvl4pPr>
              <a:buClr>
                <a:schemeClr val="accent1"/>
              </a:buClr>
              <a:defRPr sz="1600"/>
            </a:lvl4pPr>
            <a:lvl5pPr>
              <a:buClr>
                <a:schemeClr val="accent1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17"/>
          <p:cNvSpPr>
            <a:spLocks/>
          </p:cNvSpPr>
          <p:nvPr userDrawn="1"/>
        </p:nvSpPr>
        <p:spPr bwMode="gray">
          <a:xfrm>
            <a:off x="6010275" y="1219200"/>
            <a:ext cx="171451" cy="4406900"/>
          </a:xfrm>
          <a:custGeom>
            <a:avLst/>
            <a:gdLst/>
            <a:ahLst/>
            <a:cxnLst>
              <a:cxn ang="0">
                <a:pos x="82" y="2"/>
              </a:cxn>
              <a:cxn ang="0">
                <a:pos x="82" y="2"/>
              </a:cxn>
              <a:cxn ang="0">
                <a:pos x="46" y="37"/>
              </a:cxn>
              <a:cxn ang="0">
                <a:pos x="46" y="37"/>
              </a:cxn>
              <a:cxn ang="0">
                <a:pos x="38" y="94"/>
              </a:cxn>
              <a:cxn ang="0">
                <a:pos x="38" y="94"/>
              </a:cxn>
              <a:cxn ang="0">
                <a:pos x="38" y="1990"/>
              </a:cxn>
              <a:cxn ang="0">
                <a:pos x="38" y="4516"/>
              </a:cxn>
              <a:cxn ang="0">
                <a:pos x="32" y="4569"/>
              </a:cxn>
              <a:cxn ang="0">
                <a:pos x="31" y="4570"/>
              </a:cxn>
              <a:cxn ang="0">
                <a:pos x="2" y="4602"/>
              </a:cxn>
              <a:cxn ang="0">
                <a:pos x="0" y="4602"/>
              </a:cxn>
              <a:cxn ang="0">
                <a:pos x="0" y="4610"/>
              </a:cxn>
              <a:cxn ang="0">
                <a:pos x="2" y="4610"/>
              </a:cxn>
              <a:cxn ang="0">
                <a:pos x="36" y="4609"/>
              </a:cxn>
              <a:cxn ang="0">
                <a:pos x="72" y="4573"/>
              </a:cxn>
              <a:cxn ang="0">
                <a:pos x="72" y="4573"/>
              </a:cxn>
              <a:cxn ang="0">
                <a:pos x="80" y="4516"/>
              </a:cxn>
              <a:cxn ang="0">
                <a:pos x="80" y="4516"/>
              </a:cxn>
              <a:cxn ang="0">
                <a:pos x="80" y="2059"/>
              </a:cxn>
              <a:cxn ang="0">
                <a:pos x="80" y="94"/>
              </a:cxn>
              <a:cxn ang="0">
                <a:pos x="87" y="41"/>
              </a:cxn>
              <a:cxn ang="0">
                <a:pos x="87" y="40"/>
              </a:cxn>
              <a:cxn ang="0">
                <a:pos x="117" y="8"/>
              </a:cxn>
              <a:cxn ang="0">
                <a:pos x="119" y="8"/>
              </a:cxn>
              <a:cxn ang="0">
                <a:pos x="118" y="1"/>
              </a:cxn>
              <a:cxn ang="0">
                <a:pos x="117" y="0"/>
              </a:cxn>
              <a:cxn ang="0">
                <a:pos x="82" y="2"/>
              </a:cxn>
            </a:cxnLst>
            <a:rect l="0" t="0" r="r" b="b"/>
            <a:pathLst>
              <a:path w="119" h="4611">
                <a:moveTo>
                  <a:pt x="82" y="2"/>
                </a:moveTo>
                <a:lnTo>
                  <a:pt x="82" y="2"/>
                </a:lnTo>
                <a:cubicBezTo>
                  <a:pt x="63" y="4"/>
                  <a:pt x="53" y="14"/>
                  <a:pt x="46" y="37"/>
                </a:cubicBezTo>
                <a:lnTo>
                  <a:pt x="46" y="37"/>
                </a:lnTo>
                <a:cubicBezTo>
                  <a:pt x="42" y="49"/>
                  <a:pt x="40" y="68"/>
                  <a:pt x="38" y="94"/>
                </a:cubicBezTo>
                <a:lnTo>
                  <a:pt x="38" y="94"/>
                </a:lnTo>
                <a:lnTo>
                  <a:pt x="38" y="1990"/>
                </a:lnTo>
                <a:lnTo>
                  <a:pt x="38" y="4516"/>
                </a:lnTo>
                <a:cubicBezTo>
                  <a:pt x="37" y="4538"/>
                  <a:pt x="35" y="4557"/>
                  <a:pt x="32" y="4569"/>
                </a:cubicBezTo>
                <a:lnTo>
                  <a:pt x="31" y="4570"/>
                </a:lnTo>
                <a:cubicBezTo>
                  <a:pt x="28" y="4581"/>
                  <a:pt x="20" y="4603"/>
                  <a:pt x="2" y="4602"/>
                </a:cubicBezTo>
                <a:lnTo>
                  <a:pt x="0" y="4602"/>
                </a:lnTo>
                <a:lnTo>
                  <a:pt x="0" y="4610"/>
                </a:lnTo>
                <a:lnTo>
                  <a:pt x="2" y="4610"/>
                </a:lnTo>
                <a:cubicBezTo>
                  <a:pt x="12" y="4611"/>
                  <a:pt x="27" y="4610"/>
                  <a:pt x="36" y="4609"/>
                </a:cubicBezTo>
                <a:cubicBezTo>
                  <a:pt x="55" y="4606"/>
                  <a:pt x="65" y="4596"/>
                  <a:pt x="72" y="4573"/>
                </a:cubicBezTo>
                <a:lnTo>
                  <a:pt x="72" y="4573"/>
                </a:lnTo>
                <a:cubicBezTo>
                  <a:pt x="76" y="4561"/>
                  <a:pt x="78" y="4542"/>
                  <a:pt x="80" y="4516"/>
                </a:cubicBezTo>
                <a:lnTo>
                  <a:pt x="80" y="4516"/>
                </a:lnTo>
                <a:lnTo>
                  <a:pt x="80" y="2059"/>
                </a:lnTo>
                <a:lnTo>
                  <a:pt x="80" y="94"/>
                </a:lnTo>
                <a:cubicBezTo>
                  <a:pt x="81" y="72"/>
                  <a:pt x="83" y="53"/>
                  <a:pt x="87" y="41"/>
                </a:cubicBezTo>
                <a:lnTo>
                  <a:pt x="87" y="40"/>
                </a:lnTo>
                <a:cubicBezTo>
                  <a:pt x="91" y="29"/>
                  <a:pt x="98" y="7"/>
                  <a:pt x="117" y="8"/>
                </a:cubicBezTo>
                <a:lnTo>
                  <a:pt x="119" y="8"/>
                </a:lnTo>
                <a:lnTo>
                  <a:pt x="118" y="1"/>
                </a:lnTo>
                <a:lnTo>
                  <a:pt x="117" y="0"/>
                </a:lnTo>
                <a:cubicBezTo>
                  <a:pt x="107" y="0"/>
                  <a:pt x="91" y="1"/>
                  <a:pt x="82" y="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89639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05100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Light Blue Two Column Section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0" y="3749040"/>
            <a:ext cx="5852160" cy="1920240"/>
          </a:xfrm>
        </p:spPr>
        <p:txBody>
          <a:bodyPr>
            <a:noAutofit/>
          </a:bodyPr>
          <a:lstStyle>
            <a:lvl1pPr algn="r"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339840" y="1188720"/>
            <a:ext cx="5486400" cy="3291840"/>
          </a:xfrm>
        </p:spPr>
        <p:txBody>
          <a:bodyPr>
            <a:noAutofit/>
          </a:bodyPr>
          <a:lstStyle>
            <a:lvl1pPr>
              <a:buClr>
                <a:schemeClr val="accent2"/>
              </a:buClr>
              <a:defRPr sz="2000">
                <a:solidFill>
                  <a:schemeClr val="tx2"/>
                </a:solidFill>
                <a:latin typeface="+mn-lt"/>
              </a:defRPr>
            </a:lvl1pPr>
            <a:lvl2pPr>
              <a:buClr>
                <a:schemeClr val="accent2"/>
              </a:buClr>
              <a:defRPr sz="2000"/>
            </a:lvl2pPr>
            <a:lvl3pPr>
              <a:buClr>
                <a:schemeClr val="accent2"/>
              </a:buClr>
              <a:defRPr sz="1800"/>
            </a:lvl3pPr>
            <a:lvl4pPr>
              <a:buClr>
                <a:schemeClr val="accent2"/>
              </a:buClr>
              <a:defRPr sz="1600"/>
            </a:lvl4pPr>
            <a:lvl5pPr>
              <a:buClr>
                <a:schemeClr val="accent2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17"/>
          <p:cNvSpPr>
            <a:spLocks/>
          </p:cNvSpPr>
          <p:nvPr userDrawn="1"/>
        </p:nvSpPr>
        <p:spPr bwMode="gray">
          <a:xfrm>
            <a:off x="6010275" y="1219200"/>
            <a:ext cx="171451" cy="4406900"/>
          </a:xfrm>
          <a:custGeom>
            <a:avLst/>
            <a:gdLst/>
            <a:ahLst/>
            <a:cxnLst>
              <a:cxn ang="0">
                <a:pos x="82" y="2"/>
              </a:cxn>
              <a:cxn ang="0">
                <a:pos x="82" y="2"/>
              </a:cxn>
              <a:cxn ang="0">
                <a:pos x="46" y="37"/>
              </a:cxn>
              <a:cxn ang="0">
                <a:pos x="46" y="37"/>
              </a:cxn>
              <a:cxn ang="0">
                <a:pos x="38" y="94"/>
              </a:cxn>
              <a:cxn ang="0">
                <a:pos x="38" y="94"/>
              </a:cxn>
              <a:cxn ang="0">
                <a:pos x="38" y="1990"/>
              </a:cxn>
              <a:cxn ang="0">
                <a:pos x="38" y="4516"/>
              </a:cxn>
              <a:cxn ang="0">
                <a:pos x="32" y="4569"/>
              </a:cxn>
              <a:cxn ang="0">
                <a:pos x="31" y="4570"/>
              </a:cxn>
              <a:cxn ang="0">
                <a:pos x="2" y="4602"/>
              </a:cxn>
              <a:cxn ang="0">
                <a:pos x="0" y="4602"/>
              </a:cxn>
              <a:cxn ang="0">
                <a:pos x="0" y="4610"/>
              </a:cxn>
              <a:cxn ang="0">
                <a:pos x="2" y="4610"/>
              </a:cxn>
              <a:cxn ang="0">
                <a:pos x="36" y="4609"/>
              </a:cxn>
              <a:cxn ang="0">
                <a:pos x="72" y="4573"/>
              </a:cxn>
              <a:cxn ang="0">
                <a:pos x="72" y="4573"/>
              </a:cxn>
              <a:cxn ang="0">
                <a:pos x="80" y="4516"/>
              </a:cxn>
              <a:cxn ang="0">
                <a:pos x="80" y="4516"/>
              </a:cxn>
              <a:cxn ang="0">
                <a:pos x="80" y="2059"/>
              </a:cxn>
              <a:cxn ang="0">
                <a:pos x="80" y="94"/>
              </a:cxn>
              <a:cxn ang="0">
                <a:pos x="87" y="41"/>
              </a:cxn>
              <a:cxn ang="0">
                <a:pos x="87" y="40"/>
              </a:cxn>
              <a:cxn ang="0">
                <a:pos x="117" y="8"/>
              </a:cxn>
              <a:cxn ang="0">
                <a:pos x="119" y="8"/>
              </a:cxn>
              <a:cxn ang="0">
                <a:pos x="118" y="1"/>
              </a:cxn>
              <a:cxn ang="0">
                <a:pos x="117" y="0"/>
              </a:cxn>
              <a:cxn ang="0">
                <a:pos x="82" y="2"/>
              </a:cxn>
            </a:cxnLst>
            <a:rect l="0" t="0" r="r" b="b"/>
            <a:pathLst>
              <a:path w="119" h="4611">
                <a:moveTo>
                  <a:pt x="82" y="2"/>
                </a:moveTo>
                <a:lnTo>
                  <a:pt x="82" y="2"/>
                </a:lnTo>
                <a:cubicBezTo>
                  <a:pt x="63" y="4"/>
                  <a:pt x="53" y="14"/>
                  <a:pt x="46" y="37"/>
                </a:cubicBezTo>
                <a:lnTo>
                  <a:pt x="46" y="37"/>
                </a:lnTo>
                <a:cubicBezTo>
                  <a:pt x="42" y="49"/>
                  <a:pt x="40" y="68"/>
                  <a:pt x="38" y="94"/>
                </a:cubicBezTo>
                <a:lnTo>
                  <a:pt x="38" y="94"/>
                </a:lnTo>
                <a:lnTo>
                  <a:pt x="38" y="1990"/>
                </a:lnTo>
                <a:lnTo>
                  <a:pt x="38" y="4516"/>
                </a:lnTo>
                <a:cubicBezTo>
                  <a:pt x="37" y="4538"/>
                  <a:pt x="35" y="4557"/>
                  <a:pt x="32" y="4569"/>
                </a:cubicBezTo>
                <a:lnTo>
                  <a:pt x="31" y="4570"/>
                </a:lnTo>
                <a:cubicBezTo>
                  <a:pt x="28" y="4581"/>
                  <a:pt x="20" y="4603"/>
                  <a:pt x="2" y="4602"/>
                </a:cubicBezTo>
                <a:lnTo>
                  <a:pt x="0" y="4602"/>
                </a:lnTo>
                <a:lnTo>
                  <a:pt x="0" y="4610"/>
                </a:lnTo>
                <a:lnTo>
                  <a:pt x="2" y="4610"/>
                </a:lnTo>
                <a:cubicBezTo>
                  <a:pt x="12" y="4611"/>
                  <a:pt x="27" y="4610"/>
                  <a:pt x="36" y="4609"/>
                </a:cubicBezTo>
                <a:cubicBezTo>
                  <a:pt x="55" y="4606"/>
                  <a:pt x="65" y="4596"/>
                  <a:pt x="72" y="4573"/>
                </a:cubicBezTo>
                <a:lnTo>
                  <a:pt x="72" y="4573"/>
                </a:lnTo>
                <a:cubicBezTo>
                  <a:pt x="76" y="4561"/>
                  <a:pt x="78" y="4542"/>
                  <a:pt x="80" y="4516"/>
                </a:cubicBezTo>
                <a:lnTo>
                  <a:pt x="80" y="4516"/>
                </a:lnTo>
                <a:lnTo>
                  <a:pt x="80" y="2059"/>
                </a:lnTo>
                <a:lnTo>
                  <a:pt x="80" y="94"/>
                </a:lnTo>
                <a:cubicBezTo>
                  <a:pt x="81" y="72"/>
                  <a:pt x="83" y="53"/>
                  <a:pt x="87" y="41"/>
                </a:cubicBezTo>
                <a:lnTo>
                  <a:pt x="87" y="40"/>
                </a:lnTo>
                <a:cubicBezTo>
                  <a:pt x="91" y="29"/>
                  <a:pt x="98" y="7"/>
                  <a:pt x="117" y="8"/>
                </a:cubicBezTo>
                <a:lnTo>
                  <a:pt x="119" y="8"/>
                </a:lnTo>
                <a:lnTo>
                  <a:pt x="118" y="1"/>
                </a:lnTo>
                <a:lnTo>
                  <a:pt x="117" y="0"/>
                </a:lnTo>
                <a:cubicBezTo>
                  <a:pt x="107" y="0"/>
                  <a:pt x="91" y="1"/>
                  <a:pt x="82" y="2"/>
                </a:cubicBezTo>
                <a:close/>
              </a:path>
            </a:pathLst>
          </a:custGeom>
          <a:solidFill>
            <a:schemeClr val="accent2"/>
          </a:solidFill>
          <a:ln w="12700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276982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Green Two Column Section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0" y="3749040"/>
            <a:ext cx="5852160" cy="1920240"/>
          </a:xfrm>
        </p:spPr>
        <p:txBody>
          <a:bodyPr>
            <a:noAutofit/>
          </a:bodyPr>
          <a:lstStyle>
            <a:lvl1pPr algn="r">
              <a:defRPr sz="5400"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339840" y="1188720"/>
            <a:ext cx="5486400" cy="3291840"/>
          </a:xfrm>
        </p:spPr>
        <p:txBody>
          <a:bodyPr>
            <a:noAutofit/>
          </a:bodyPr>
          <a:lstStyle>
            <a:lvl1pPr>
              <a:buClr>
                <a:schemeClr val="accent4"/>
              </a:buClr>
              <a:defRPr sz="2000">
                <a:solidFill>
                  <a:schemeClr val="tx2"/>
                </a:solidFill>
                <a:latin typeface="+mn-lt"/>
              </a:defRPr>
            </a:lvl1pPr>
            <a:lvl2pPr>
              <a:buClr>
                <a:schemeClr val="accent4"/>
              </a:buClr>
              <a:defRPr sz="2000"/>
            </a:lvl2pPr>
            <a:lvl3pPr>
              <a:buClr>
                <a:schemeClr val="accent4"/>
              </a:buClr>
              <a:defRPr sz="1800"/>
            </a:lvl3pPr>
            <a:lvl4pPr>
              <a:buClr>
                <a:schemeClr val="accent4"/>
              </a:buClr>
              <a:defRPr sz="1600"/>
            </a:lvl4pPr>
            <a:lvl5pPr>
              <a:buClr>
                <a:schemeClr val="accent4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17"/>
          <p:cNvSpPr>
            <a:spLocks/>
          </p:cNvSpPr>
          <p:nvPr userDrawn="1"/>
        </p:nvSpPr>
        <p:spPr bwMode="gray">
          <a:xfrm>
            <a:off x="6010275" y="1219200"/>
            <a:ext cx="171451" cy="4406900"/>
          </a:xfrm>
          <a:custGeom>
            <a:avLst/>
            <a:gdLst/>
            <a:ahLst/>
            <a:cxnLst>
              <a:cxn ang="0">
                <a:pos x="82" y="2"/>
              </a:cxn>
              <a:cxn ang="0">
                <a:pos x="82" y="2"/>
              </a:cxn>
              <a:cxn ang="0">
                <a:pos x="46" y="37"/>
              </a:cxn>
              <a:cxn ang="0">
                <a:pos x="46" y="37"/>
              </a:cxn>
              <a:cxn ang="0">
                <a:pos x="38" y="94"/>
              </a:cxn>
              <a:cxn ang="0">
                <a:pos x="38" y="94"/>
              </a:cxn>
              <a:cxn ang="0">
                <a:pos x="38" y="1990"/>
              </a:cxn>
              <a:cxn ang="0">
                <a:pos x="38" y="4516"/>
              </a:cxn>
              <a:cxn ang="0">
                <a:pos x="32" y="4569"/>
              </a:cxn>
              <a:cxn ang="0">
                <a:pos x="31" y="4570"/>
              </a:cxn>
              <a:cxn ang="0">
                <a:pos x="2" y="4602"/>
              </a:cxn>
              <a:cxn ang="0">
                <a:pos x="0" y="4602"/>
              </a:cxn>
              <a:cxn ang="0">
                <a:pos x="0" y="4610"/>
              </a:cxn>
              <a:cxn ang="0">
                <a:pos x="2" y="4610"/>
              </a:cxn>
              <a:cxn ang="0">
                <a:pos x="36" y="4609"/>
              </a:cxn>
              <a:cxn ang="0">
                <a:pos x="72" y="4573"/>
              </a:cxn>
              <a:cxn ang="0">
                <a:pos x="72" y="4573"/>
              </a:cxn>
              <a:cxn ang="0">
                <a:pos x="80" y="4516"/>
              </a:cxn>
              <a:cxn ang="0">
                <a:pos x="80" y="4516"/>
              </a:cxn>
              <a:cxn ang="0">
                <a:pos x="80" y="2059"/>
              </a:cxn>
              <a:cxn ang="0">
                <a:pos x="80" y="94"/>
              </a:cxn>
              <a:cxn ang="0">
                <a:pos x="87" y="41"/>
              </a:cxn>
              <a:cxn ang="0">
                <a:pos x="87" y="40"/>
              </a:cxn>
              <a:cxn ang="0">
                <a:pos x="117" y="8"/>
              </a:cxn>
              <a:cxn ang="0">
                <a:pos x="119" y="8"/>
              </a:cxn>
              <a:cxn ang="0">
                <a:pos x="118" y="1"/>
              </a:cxn>
              <a:cxn ang="0">
                <a:pos x="117" y="0"/>
              </a:cxn>
              <a:cxn ang="0">
                <a:pos x="82" y="2"/>
              </a:cxn>
            </a:cxnLst>
            <a:rect l="0" t="0" r="r" b="b"/>
            <a:pathLst>
              <a:path w="119" h="4611">
                <a:moveTo>
                  <a:pt x="82" y="2"/>
                </a:moveTo>
                <a:lnTo>
                  <a:pt x="82" y="2"/>
                </a:lnTo>
                <a:cubicBezTo>
                  <a:pt x="63" y="4"/>
                  <a:pt x="53" y="14"/>
                  <a:pt x="46" y="37"/>
                </a:cubicBezTo>
                <a:lnTo>
                  <a:pt x="46" y="37"/>
                </a:lnTo>
                <a:cubicBezTo>
                  <a:pt x="42" y="49"/>
                  <a:pt x="40" y="68"/>
                  <a:pt x="38" y="94"/>
                </a:cubicBezTo>
                <a:lnTo>
                  <a:pt x="38" y="94"/>
                </a:lnTo>
                <a:lnTo>
                  <a:pt x="38" y="1990"/>
                </a:lnTo>
                <a:lnTo>
                  <a:pt x="38" y="4516"/>
                </a:lnTo>
                <a:cubicBezTo>
                  <a:pt x="37" y="4538"/>
                  <a:pt x="35" y="4557"/>
                  <a:pt x="32" y="4569"/>
                </a:cubicBezTo>
                <a:lnTo>
                  <a:pt x="31" y="4570"/>
                </a:lnTo>
                <a:cubicBezTo>
                  <a:pt x="28" y="4581"/>
                  <a:pt x="20" y="4603"/>
                  <a:pt x="2" y="4602"/>
                </a:cubicBezTo>
                <a:lnTo>
                  <a:pt x="0" y="4602"/>
                </a:lnTo>
                <a:lnTo>
                  <a:pt x="0" y="4610"/>
                </a:lnTo>
                <a:lnTo>
                  <a:pt x="2" y="4610"/>
                </a:lnTo>
                <a:cubicBezTo>
                  <a:pt x="12" y="4611"/>
                  <a:pt x="27" y="4610"/>
                  <a:pt x="36" y="4609"/>
                </a:cubicBezTo>
                <a:cubicBezTo>
                  <a:pt x="55" y="4606"/>
                  <a:pt x="65" y="4596"/>
                  <a:pt x="72" y="4573"/>
                </a:cubicBezTo>
                <a:lnTo>
                  <a:pt x="72" y="4573"/>
                </a:lnTo>
                <a:cubicBezTo>
                  <a:pt x="76" y="4561"/>
                  <a:pt x="78" y="4542"/>
                  <a:pt x="80" y="4516"/>
                </a:cubicBezTo>
                <a:lnTo>
                  <a:pt x="80" y="4516"/>
                </a:lnTo>
                <a:lnTo>
                  <a:pt x="80" y="2059"/>
                </a:lnTo>
                <a:lnTo>
                  <a:pt x="80" y="94"/>
                </a:lnTo>
                <a:cubicBezTo>
                  <a:pt x="81" y="72"/>
                  <a:pt x="83" y="53"/>
                  <a:pt x="87" y="41"/>
                </a:cubicBezTo>
                <a:lnTo>
                  <a:pt x="87" y="40"/>
                </a:lnTo>
                <a:cubicBezTo>
                  <a:pt x="91" y="29"/>
                  <a:pt x="98" y="7"/>
                  <a:pt x="117" y="8"/>
                </a:cubicBezTo>
                <a:lnTo>
                  <a:pt x="119" y="8"/>
                </a:lnTo>
                <a:lnTo>
                  <a:pt x="118" y="1"/>
                </a:lnTo>
                <a:lnTo>
                  <a:pt x="117" y="0"/>
                </a:lnTo>
                <a:cubicBezTo>
                  <a:pt x="107" y="0"/>
                  <a:pt x="91" y="1"/>
                  <a:pt x="82" y="2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accent4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7242120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Sand Two Column Section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0" y="3749040"/>
            <a:ext cx="5852160" cy="1920240"/>
          </a:xfrm>
        </p:spPr>
        <p:txBody>
          <a:bodyPr>
            <a:noAutofit/>
          </a:bodyPr>
          <a:lstStyle>
            <a:lvl1pPr algn="r">
              <a:defRPr sz="5400">
                <a:solidFill>
                  <a:srgbClr val="BA9D8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339840" y="1188720"/>
            <a:ext cx="5486400" cy="3291840"/>
          </a:xfrm>
        </p:spPr>
        <p:txBody>
          <a:bodyPr>
            <a:noAutofit/>
          </a:bodyPr>
          <a:lstStyle>
            <a:lvl1pPr>
              <a:buClr>
                <a:srgbClr val="BA9D80"/>
              </a:buClr>
              <a:defRPr sz="2000">
                <a:solidFill>
                  <a:schemeClr val="tx2"/>
                </a:solidFill>
                <a:latin typeface="+mn-lt"/>
              </a:defRPr>
            </a:lvl1pPr>
            <a:lvl2pPr>
              <a:buClr>
                <a:srgbClr val="BA9D80"/>
              </a:buClr>
              <a:defRPr sz="2000"/>
            </a:lvl2pPr>
            <a:lvl3pPr>
              <a:buClr>
                <a:srgbClr val="BA9D80"/>
              </a:buClr>
              <a:defRPr sz="1800"/>
            </a:lvl3pPr>
            <a:lvl4pPr>
              <a:buClr>
                <a:srgbClr val="BA9D80"/>
              </a:buClr>
              <a:defRPr sz="1600"/>
            </a:lvl4pPr>
            <a:lvl5pPr>
              <a:buClr>
                <a:srgbClr val="BA9D80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17"/>
          <p:cNvSpPr>
            <a:spLocks/>
          </p:cNvSpPr>
          <p:nvPr userDrawn="1"/>
        </p:nvSpPr>
        <p:spPr bwMode="gray">
          <a:xfrm>
            <a:off x="6010275" y="1219200"/>
            <a:ext cx="171451" cy="4406900"/>
          </a:xfrm>
          <a:custGeom>
            <a:avLst/>
            <a:gdLst/>
            <a:ahLst/>
            <a:cxnLst>
              <a:cxn ang="0">
                <a:pos x="82" y="2"/>
              </a:cxn>
              <a:cxn ang="0">
                <a:pos x="82" y="2"/>
              </a:cxn>
              <a:cxn ang="0">
                <a:pos x="46" y="37"/>
              </a:cxn>
              <a:cxn ang="0">
                <a:pos x="46" y="37"/>
              </a:cxn>
              <a:cxn ang="0">
                <a:pos x="38" y="94"/>
              </a:cxn>
              <a:cxn ang="0">
                <a:pos x="38" y="94"/>
              </a:cxn>
              <a:cxn ang="0">
                <a:pos x="38" y="1990"/>
              </a:cxn>
              <a:cxn ang="0">
                <a:pos x="38" y="4516"/>
              </a:cxn>
              <a:cxn ang="0">
                <a:pos x="32" y="4569"/>
              </a:cxn>
              <a:cxn ang="0">
                <a:pos x="31" y="4570"/>
              </a:cxn>
              <a:cxn ang="0">
                <a:pos x="2" y="4602"/>
              </a:cxn>
              <a:cxn ang="0">
                <a:pos x="0" y="4602"/>
              </a:cxn>
              <a:cxn ang="0">
                <a:pos x="0" y="4610"/>
              </a:cxn>
              <a:cxn ang="0">
                <a:pos x="2" y="4610"/>
              </a:cxn>
              <a:cxn ang="0">
                <a:pos x="36" y="4609"/>
              </a:cxn>
              <a:cxn ang="0">
                <a:pos x="72" y="4573"/>
              </a:cxn>
              <a:cxn ang="0">
                <a:pos x="72" y="4573"/>
              </a:cxn>
              <a:cxn ang="0">
                <a:pos x="80" y="4516"/>
              </a:cxn>
              <a:cxn ang="0">
                <a:pos x="80" y="4516"/>
              </a:cxn>
              <a:cxn ang="0">
                <a:pos x="80" y="2059"/>
              </a:cxn>
              <a:cxn ang="0">
                <a:pos x="80" y="94"/>
              </a:cxn>
              <a:cxn ang="0">
                <a:pos x="87" y="41"/>
              </a:cxn>
              <a:cxn ang="0">
                <a:pos x="87" y="40"/>
              </a:cxn>
              <a:cxn ang="0">
                <a:pos x="117" y="8"/>
              </a:cxn>
              <a:cxn ang="0">
                <a:pos x="119" y="8"/>
              </a:cxn>
              <a:cxn ang="0">
                <a:pos x="118" y="1"/>
              </a:cxn>
              <a:cxn ang="0">
                <a:pos x="117" y="0"/>
              </a:cxn>
              <a:cxn ang="0">
                <a:pos x="82" y="2"/>
              </a:cxn>
            </a:cxnLst>
            <a:rect l="0" t="0" r="r" b="b"/>
            <a:pathLst>
              <a:path w="119" h="4611">
                <a:moveTo>
                  <a:pt x="82" y="2"/>
                </a:moveTo>
                <a:lnTo>
                  <a:pt x="82" y="2"/>
                </a:lnTo>
                <a:cubicBezTo>
                  <a:pt x="63" y="4"/>
                  <a:pt x="53" y="14"/>
                  <a:pt x="46" y="37"/>
                </a:cubicBezTo>
                <a:lnTo>
                  <a:pt x="46" y="37"/>
                </a:lnTo>
                <a:cubicBezTo>
                  <a:pt x="42" y="49"/>
                  <a:pt x="40" y="68"/>
                  <a:pt x="38" y="94"/>
                </a:cubicBezTo>
                <a:lnTo>
                  <a:pt x="38" y="94"/>
                </a:lnTo>
                <a:lnTo>
                  <a:pt x="38" y="1990"/>
                </a:lnTo>
                <a:lnTo>
                  <a:pt x="38" y="4516"/>
                </a:lnTo>
                <a:cubicBezTo>
                  <a:pt x="37" y="4538"/>
                  <a:pt x="35" y="4557"/>
                  <a:pt x="32" y="4569"/>
                </a:cubicBezTo>
                <a:lnTo>
                  <a:pt x="31" y="4570"/>
                </a:lnTo>
                <a:cubicBezTo>
                  <a:pt x="28" y="4581"/>
                  <a:pt x="20" y="4603"/>
                  <a:pt x="2" y="4602"/>
                </a:cubicBezTo>
                <a:lnTo>
                  <a:pt x="0" y="4602"/>
                </a:lnTo>
                <a:lnTo>
                  <a:pt x="0" y="4610"/>
                </a:lnTo>
                <a:lnTo>
                  <a:pt x="2" y="4610"/>
                </a:lnTo>
                <a:cubicBezTo>
                  <a:pt x="12" y="4611"/>
                  <a:pt x="27" y="4610"/>
                  <a:pt x="36" y="4609"/>
                </a:cubicBezTo>
                <a:cubicBezTo>
                  <a:pt x="55" y="4606"/>
                  <a:pt x="65" y="4596"/>
                  <a:pt x="72" y="4573"/>
                </a:cubicBezTo>
                <a:lnTo>
                  <a:pt x="72" y="4573"/>
                </a:lnTo>
                <a:cubicBezTo>
                  <a:pt x="76" y="4561"/>
                  <a:pt x="78" y="4542"/>
                  <a:pt x="80" y="4516"/>
                </a:cubicBezTo>
                <a:lnTo>
                  <a:pt x="80" y="4516"/>
                </a:lnTo>
                <a:lnTo>
                  <a:pt x="80" y="2059"/>
                </a:lnTo>
                <a:lnTo>
                  <a:pt x="80" y="94"/>
                </a:lnTo>
                <a:cubicBezTo>
                  <a:pt x="81" y="72"/>
                  <a:pt x="83" y="53"/>
                  <a:pt x="87" y="41"/>
                </a:cubicBezTo>
                <a:lnTo>
                  <a:pt x="87" y="40"/>
                </a:lnTo>
                <a:cubicBezTo>
                  <a:pt x="91" y="29"/>
                  <a:pt x="98" y="7"/>
                  <a:pt x="117" y="8"/>
                </a:cubicBezTo>
                <a:lnTo>
                  <a:pt x="119" y="8"/>
                </a:lnTo>
                <a:lnTo>
                  <a:pt x="118" y="1"/>
                </a:lnTo>
                <a:lnTo>
                  <a:pt x="117" y="0"/>
                </a:lnTo>
                <a:cubicBezTo>
                  <a:pt x="107" y="0"/>
                  <a:pt x="91" y="1"/>
                  <a:pt x="82" y="2"/>
                </a:cubicBezTo>
                <a:close/>
              </a:path>
            </a:pathLst>
          </a:custGeom>
          <a:solidFill>
            <a:srgbClr val="BA9D80"/>
          </a:solidFill>
          <a:ln w="12700">
            <a:solidFill>
              <a:srgbClr val="BA9D8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6787412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Aqua Two Column Section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0" y="3749040"/>
            <a:ext cx="5852160" cy="1920240"/>
          </a:xfrm>
        </p:spPr>
        <p:txBody>
          <a:bodyPr>
            <a:noAutofit/>
          </a:bodyPr>
          <a:lstStyle>
            <a:lvl1pPr algn="r">
              <a:defRPr sz="5400">
                <a:solidFill>
                  <a:srgbClr val="5D967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339840" y="1188720"/>
            <a:ext cx="5486400" cy="3291840"/>
          </a:xfrm>
        </p:spPr>
        <p:txBody>
          <a:bodyPr>
            <a:noAutofit/>
          </a:bodyPr>
          <a:lstStyle>
            <a:lvl1pPr>
              <a:buClr>
                <a:srgbClr val="5D9674"/>
              </a:buClr>
              <a:defRPr sz="2000">
                <a:solidFill>
                  <a:schemeClr val="tx2"/>
                </a:solidFill>
                <a:latin typeface="+mn-lt"/>
              </a:defRPr>
            </a:lvl1pPr>
            <a:lvl2pPr>
              <a:buClr>
                <a:srgbClr val="5D9674"/>
              </a:buClr>
              <a:defRPr sz="2000"/>
            </a:lvl2pPr>
            <a:lvl3pPr>
              <a:buClr>
                <a:srgbClr val="5D9674"/>
              </a:buClr>
              <a:defRPr sz="1800"/>
            </a:lvl3pPr>
            <a:lvl4pPr>
              <a:buClr>
                <a:srgbClr val="5D9674"/>
              </a:buClr>
              <a:defRPr sz="1600"/>
            </a:lvl4pPr>
            <a:lvl5pPr>
              <a:buClr>
                <a:srgbClr val="5D9674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17"/>
          <p:cNvSpPr>
            <a:spLocks/>
          </p:cNvSpPr>
          <p:nvPr userDrawn="1"/>
        </p:nvSpPr>
        <p:spPr bwMode="gray">
          <a:xfrm>
            <a:off x="6010275" y="1219200"/>
            <a:ext cx="171451" cy="4406900"/>
          </a:xfrm>
          <a:custGeom>
            <a:avLst/>
            <a:gdLst/>
            <a:ahLst/>
            <a:cxnLst>
              <a:cxn ang="0">
                <a:pos x="82" y="2"/>
              </a:cxn>
              <a:cxn ang="0">
                <a:pos x="82" y="2"/>
              </a:cxn>
              <a:cxn ang="0">
                <a:pos x="46" y="37"/>
              </a:cxn>
              <a:cxn ang="0">
                <a:pos x="46" y="37"/>
              </a:cxn>
              <a:cxn ang="0">
                <a:pos x="38" y="94"/>
              </a:cxn>
              <a:cxn ang="0">
                <a:pos x="38" y="94"/>
              </a:cxn>
              <a:cxn ang="0">
                <a:pos x="38" y="1990"/>
              </a:cxn>
              <a:cxn ang="0">
                <a:pos x="38" y="4516"/>
              </a:cxn>
              <a:cxn ang="0">
                <a:pos x="32" y="4569"/>
              </a:cxn>
              <a:cxn ang="0">
                <a:pos x="31" y="4570"/>
              </a:cxn>
              <a:cxn ang="0">
                <a:pos x="2" y="4602"/>
              </a:cxn>
              <a:cxn ang="0">
                <a:pos x="0" y="4602"/>
              </a:cxn>
              <a:cxn ang="0">
                <a:pos x="0" y="4610"/>
              </a:cxn>
              <a:cxn ang="0">
                <a:pos x="2" y="4610"/>
              </a:cxn>
              <a:cxn ang="0">
                <a:pos x="36" y="4609"/>
              </a:cxn>
              <a:cxn ang="0">
                <a:pos x="72" y="4573"/>
              </a:cxn>
              <a:cxn ang="0">
                <a:pos x="72" y="4573"/>
              </a:cxn>
              <a:cxn ang="0">
                <a:pos x="80" y="4516"/>
              </a:cxn>
              <a:cxn ang="0">
                <a:pos x="80" y="4516"/>
              </a:cxn>
              <a:cxn ang="0">
                <a:pos x="80" y="2059"/>
              </a:cxn>
              <a:cxn ang="0">
                <a:pos x="80" y="94"/>
              </a:cxn>
              <a:cxn ang="0">
                <a:pos x="87" y="41"/>
              </a:cxn>
              <a:cxn ang="0">
                <a:pos x="87" y="40"/>
              </a:cxn>
              <a:cxn ang="0">
                <a:pos x="117" y="8"/>
              </a:cxn>
              <a:cxn ang="0">
                <a:pos x="119" y="8"/>
              </a:cxn>
              <a:cxn ang="0">
                <a:pos x="118" y="1"/>
              </a:cxn>
              <a:cxn ang="0">
                <a:pos x="117" y="0"/>
              </a:cxn>
              <a:cxn ang="0">
                <a:pos x="82" y="2"/>
              </a:cxn>
            </a:cxnLst>
            <a:rect l="0" t="0" r="r" b="b"/>
            <a:pathLst>
              <a:path w="119" h="4611">
                <a:moveTo>
                  <a:pt x="82" y="2"/>
                </a:moveTo>
                <a:lnTo>
                  <a:pt x="82" y="2"/>
                </a:lnTo>
                <a:cubicBezTo>
                  <a:pt x="63" y="4"/>
                  <a:pt x="53" y="14"/>
                  <a:pt x="46" y="37"/>
                </a:cubicBezTo>
                <a:lnTo>
                  <a:pt x="46" y="37"/>
                </a:lnTo>
                <a:cubicBezTo>
                  <a:pt x="42" y="49"/>
                  <a:pt x="40" y="68"/>
                  <a:pt x="38" y="94"/>
                </a:cubicBezTo>
                <a:lnTo>
                  <a:pt x="38" y="94"/>
                </a:lnTo>
                <a:lnTo>
                  <a:pt x="38" y="1990"/>
                </a:lnTo>
                <a:lnTo>
                  <a:pt x="38" y="4516"/>
                </a:lnTo>
                <a:cubicBezTo>
                  <a:pt x="37" y="4538"/>
                  <a:pt x="35" y="4557"/>
                  <a:pt x="32" y="4569"/>
                </a:cubicBezTo>
                <a:lnTo>
                  <a:pt x="31" y="4570"/>
                </a:lnTo>
                <a:cubicBezTo>
                  <a:pt x="28" y="4581"/>
                  <a:pt x="20" y="4603"/>
                  <a:pt x="2" y="4602"/>
                </a:cubicBezTo>
                <a:lnTo>
                  <a:pt x="0" y="4602"/>
                </a:lnTo>
                <a:lnTo>
                  <a:pt x="0" y="4610"/>
                </a:lnTo>
                <a:lnTo>
                  <a:pt x="2" y="4610"/>
                </a:lnTo>
                <a:cubicBezTo>
                  <a:pt x="12" y="4611"/>
                  <a:pt x="27" y="4610"/>
                  <a:pt x="36" y="4609"/>
                </a:cubicBezTo>
                <a:cubicBezTo>
                  <a:pt x="55" y="4606"/>
                  <a:pt x="65" y="4596"/>
                  <a:pt x="72" y="4573"/>
                </a:cubicBezTo>
                <a:lnTo>
                  <a:pt x="72" y="4573"/>
                </a:lnTo>
                <a:cubicBezTo>
                  <a:pt x="76" y="4561"/>
                  <a:pt x="78" y="4542"/>
                  <a:pt x="80" y="4516"/>
                </a:cubicBezTo>
                <a:lnTo>
                  <a:pt x="80" y="4516"/>
                </a:lnTo>
                <a:lnTo>
                  <a:pt x="80" y="2059"/>
                </a:lnTo>
                <a:lnTo>
                  <a:pt x="80" y="94"/>
                </a:lnTo>
                <a:cubicBezTo>
                  <a:pt x="81" y="72"/>
                  <a:pt x="83" y="53"/>
                  <a:pt x="87" y="41"/>
                </a:cubicBezTo>
                <a:lnTo>
                  <a:pt x="87" y="40"/>
                </a:lnTo>
                <a:cubicBezTo>
                  <a:pt x="91" y="29"/>
                  <a:pt x="98" y="7"/>
                  <a:pt x="117" y="8"/>
                </a:cubicBezTo>
                <a:lnTo>
                  <a:pt x="119" y="8"/>
                </a:lnTo>
                <a:lnTo>
                  <a:pt x="118" y="1"/>
                </a:lnTo>
                <a:lnTo>
                  <a:pt x="117" y="0"/>
                </a:lnTo>
                <a:cubicBezTo>
                  <a:pt x="107" y="0"/>
                  <a:pt x="91" y="1"/>
                  <a:pt x="82" y="2"/>
                </a:cubicBezTo>
                <a:close/>
              </a:path>
            </a:pathLst>
          </a:custGeom>
          <a:solidFill>
            <a:srgbClr val="5D9674"/>
          </a:solidFill>
          <a:ln w="12700">
            <a:solidFill>
              <a:srgbClr val="5D9674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1718834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Purple Two Column Section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0" y="3749040"/>
            <a:ext cx="5852160" cy="1920240"/>
          </a:xfrm>
        </p:spPr>
        <p:txBody>
          <a:bodyPr>
            <a:noAutofit/>
          </a:bodyPr>
          <a:lstStyle>
            <a:lvl1pPr algn="r">
              <a:defRPr sz="5400">
                <a:solidFill>
                  <a:srgbClr val="815E9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339840" y="1188720"/>
            <a:ext cx="5486400" cy="3291840"/>
          </a:xfrm>
        </p:spPr>
        <p:txBody>
          <a:bodyPr>
            <a:noAutofit/>
          </a:bodyPr>
          <a:lstStyle>
            <a:lvl1pPr>
              <a:buClr>
                <a:srgbClr val="815E90"/>
              </a:buClr>
              <a:defRPr sz="2000">
                <a:solidFill>
                  <a:schemeClr val="tx2"/>
                </a:solidFill>
                <a:latin typeface="+mn-lt"/>
              </a:defRPr>
            </a:lvl1pPr>
            <a:lvl2pPr>
              <a:buClr>
                <a:srgbClr val="815E90"/>
              </a:buClr>
              <a:defRPr sz="2000"/>
            </a:lvl2pPr>
            <a:lvl3pPr>
              <a:buClr>
                <a:srgbClr val="815E90"/>
              </a:buClr>
              <a:defRPr sz="1800"/>
            </a:lvl3pPr>
            <a:lvl4pPr>
              <a:buClr>
                <a:srgbClr val="815E90"/>
              </a:buClr>
              <a:defRPr sz="1600"/>
            </a:lvl4pPr>
            <a:lvl5pPr>
              <a:buClr>
                <a:srgbClr val="815E90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17"/>
          <p:cNvSpPr>
            <a:spLocks/>
          </p:cNvSpPr>
          <p:nvPr userDrawn="1"/>
        </p:nvSpPr>
        <p:spPr bwMode="gray">
          <a:xfrm>
            <a:off x="6010275" y="1219200"/>
            <a:ext cx="171451" cy="4406900"/>
          </a:xfrm>
          <a:custGeom>
            <a:avLst/>
            <a:gdLst/>
            <a:ahLst/>
            <a:cxnLst>
              <a:cxn ang="0">
                <a:pos x="82" y="2"/>
              </a:cxn>
              <a:cxn ang="0">
                <a:pos x="82" y="2"/>
              </a:cxn>
              <a:cxn ang="0">
                <a:pos x="46" y="37"/>
              </a:cxn>
              <a:cxn ang="0">
                <a:pos x="46" y="37"/>
              </a:cxn>
              <a:cxn ang="0">
                <a:pos x="38" y="94"/>
              </a:cxn>
              <a:cxn ang="0">
                <a:pos x="38" y="94"/>
              </a:cxn>
              <a:cxn ang="0">
                <a:pos x="38" y="1990"/>
              </a:cxn>
              <a:cxn ang="0">
                <a:pos x="38" y="4516"/>
              </a:cxn>
              <a:cxn ang="0">
                <a:pos x="32" y="4569"/>
              </a:cxn>
              <a:cxn ang="0">
                <a:pos x="31" y="4570"/>
              </a:cxn>
              <a:cxn ang="0">
                <a:pos x="2" y="4602"/>
              </a:cxn>
              <a:cxn ang="0">
                <a:pos x="0" y="4602"/>
              </a:cxn>
              <a:cxn ang="0">
                <a:pos x="0" y="4610"/>
              </a:cxn>
              <a:cxn ang="0">
                <a:pos x="2" y="4610"/>
              </a:cxn>
              <a:cxn ang="0">
                <a:pos x="36" y="4609"/>
              </a:cxn>
              <a:cxn ang="0">
                <a:pos x="72" y="4573"/>
              </a:cxn>
              <a:cxn ang="0">
                <a:pos x="72" y="4573"/>
              </a:cxn>
              <a:cxn ang="0">
                <a:pos x="80" y="4516"/>
              </a:cxn>
              <a:cxn ang="0">
                <a:pos x="80" y="4516"/>
              </a:cxn>
              <a:cxn ang="0">
                <a:pos x="80" y="2059"/>
              </a:cxn>
              <a:cxn ang="0">
                <a:pos x="80" y="94"/>
              </a:cxn>
              <a:cxn ang="0">
                <a:pos x="87" y="41"/>
              </a:cxn>
              <a:cxn ang="0">
                <a:pos x="87" y="40"/>
              </a:cxn>
              <a:cxn ang="0">
                <a:pos x="117" y="8"/>
              </a:cxn>
              <a:cxn ang="0">
                <a:pos x="119" y="8"/>
              </a:cxn>
              <a:cxn ang="0">
                <a:pos x="118" y="1"/>
              </a:cxn>
              <a:cxn ang="0">
                <a:pos x="117" y="0"/>
              </a:cxn>
              <a:cxn ang="0">
                <a:pos x="82" y="2"/>
              </a:cxn>
            </a:cxnLst>
            <a:rect l="0" t="0" r="r" b="b"/>
            <a:pathLst>
              <a:path w="119" h="4611">
                <a:moveTo>
                  <a:pt x="82" y="2"/>
                </a:moveTo>
                <a:lnTo>
                  <a:pt x="82" y="2"/>
                </a:lnTo>
                <a:cubicBezTo>
                  <a:pt x="63" y="4"/>
                  <a:pt x="53" y="14"/>
                  <a:pt x="46" y="37"/>
                </a:cubicBezTo>
                <a:lnTo>
                  <a:pt x="46" y="37"/>
                </a:lnTo>
                <a:cubicBezTo>
                  <a:pt x="42" y="49"/>
                  <a:pt x="40" y="68"/>
                  <a:pt x="38" y="94"/>
                </a:cubicBezTo>
                <a:lnTo>
                  <a:pt x="38" y="94"/>
                </a:lnTo>
                <a:lnTo>
                  <a:pt x="38" y="1990"/>
                </a:lnTo>
                <a:lnTo>
                  <a:pt x="38" y="4516"/>
                </a:lnTo>
                <a:cubicBezTo>
                  <a:pt x="37" y="4538"/>
                  <a:pt x="35" y="4557"/>
                  <a:pt x="32" y="4569"/>
                </a:cubicBezTo>
                <a:lnTo>
                  <a:pt x="31" y="4570"/>
                </a:lnTo>
                <a:cubicBezTo>
                  <a:pt x="28" y="4581"/>
                  <a:pt x="20" y="4603"/>
                  <a:pt x="2" y="4602"/>
                </a:cubicBezTo>
                <a:lnTo>
                  <a:pt x="0" y="4602"/>
                </a:lnTo>
                <a:lnTo>
                  <a:pt x="0" y="4610"/>
                </a:lnTo>
                <a:lnTo>
                  <a:pt x="2" y="4610"/>
                </a:lnTo>
                <a:cubicBezTo>
                  <a:pt x="12" y="4611"/>
                  <a:pt x="27" y="4610"/>
                  <a:pt x="36" y="4609"/>
                </a:cubicBezTo>
                <a:cubicBezTo>
                  <a:pt x="55" y="4606"/>
                  <a:pt x="65" y="4596"/>
                  <a:pt x="72" y="4573"/>
                </a:cubicBezTo>
                <a:lnTo>
                  <a:pt x="72" y="4573"/>
                </a:lnTo>
                <a:cubicBezTo>
                  <a:pt x="76" y="4561"/>
                  <a:pt x="78" y="4542"/>
                  <a:pt x="80" y="4516"/>
                </a:cubicBezTo>
                <a:lnTo>
                  <a:pt x="80" y="4516"/>
                </a:lnTo>
                <a:lnTo>
                  <a:pt x="80" y="2059"/>
                </a:lnTo>
                <a:lnTo>
                  <a:pt x="80" y="94"/>
                </a:lnTo>
                <a:cubicBezTo>
                  <a:pt x="81" y="72"/>
                  <a:pt x="83" y="53"/>
                  <a:pt x="87" y="41"/>
                </a:cubicBezTo>
                <a:lnTo>
                  <a:pt x="87" y="40"/>
                </a:lnTo>
                <a:cubicBezTo>
                  <a:pt x="91" y="29"/>
                  <a:pt x="98" y="7"/>
                  <a:pt x="117" y="8"/>
                </a:cubicBezTo>
                <a:lnTo>
                  <a:pt x="119" y="8"/>
                </a:lnTo>
                <a:lnTo>
                  <a:pt x="118" y="1"/>
                </a:lnTo>
                <a:lnTo>
                  <a:pt x="117" y="0"/>
                </a:lnTo>
                <a:cubicBezTo>
                  <a:pt x="107" y="0"/>
                  <a:pt x="91" y="1"/>
                  <a:pt x="82" y="2"/>
                </a:cubicBezTo>
                <a:close/>
              </a:path>
            </a:pathLst>
          </a:custGeom>
          <a:solidFill>
            <a:srgbClr val="815E90"/>
          </a:solidFill>
          <a:ln w="12700">
            <a:solidFill>
              <a:srgbClr val="815E9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463694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Dark Blue Two Column with Text +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gray">
          <a:xfrm>
            <a:off x="609600" y="457200"/>
            <a:ext cx="5242560" cy="5943600"/>
          </a:xfrm>
          <a:prstGeom prst="roundRect">
            <a:avLst>
              <a:gd name="adj" fmla="val 45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61760" y="1645920"/>
            <a:ext cx="5486400" cy="1005840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461760" y="2834640"/>
            <a:ext cx="5486400" cy="3291840"/>
          </a:xfrm>
        </p:spPr>
        <p:txBody>
          <a:bodyPr>
            <a:noAutofit/>
          </a:bodyPr>
          <a:lstStyle>
            <a:lvl1pPr>
              <a:buClr>
                <a:schemeClr val="accent1"/>
              </a:buClr>
              <a:defRPr sz="2400">
                <a:solidFill>
                  <a:schemeClr val="tx2"/>
                </a:solidFill>
              </a:defRPr>
            </a:lvl1pPr>
            <a:lvl2pPr>
              <a:buClr>
                <a:schemeClr val="accent1"/>
              </a:buClr>
              <a:defRPr sz="2000"/>
            </a:lvl2pPr>
            <a:lvl3pPr>
              <a:buClr>
                <a:schemeClr val="accent1"/>
              </a:buClr>
              <a:defRPr sz="1800"/>
            </a:lvl3pPr>
            <a:lvl4pPr>
              <a:buClr>
                <a:schemeClr val="accent1"/>
              </a:buClr>
              <a:defRPr sz="1600"/>
            </a:lvl4pPr>
            <a:lvl5pPr>
              <a:buClr>
                <a:schemeClr val="accent1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1005840"/>
            <a:ext cx="5120641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731521" y="2194560"/>
            <a:ext cx="5120639" cy="822960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1520" y="3840480"/>
            <a:ext cx="5120641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731521" y="5029200"/>
            <a:ext cx="5120639" cy="822960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Freeform 5"/>
          <p:cNvSpPr>
            <a:spLocks/>
          </p:cNvSpPr>
          <p:nvPr userDrawn="1"/>
        </p:nvSpPr>
        <p:spPr bwMode="gray">
          <a:xfrm>
            <a:off x="6012394" y="412750"/>
            <a:ext cx="167218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bg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5577447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Light Blue Two Column with Text +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gray">
          <a:xfrm>
            <a:off x="609600" y="457200"/>
            <a:ext cx="5242560" cy="5943600"/>
          </a:xfrm>
          <a:prstGeom prst="roundRect">
            <a:avLst>
              <a:gd name="adj" fmla="val 45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61760" y="1645920"/>
            <a:ext cx="5486400" cy="1005840"/>
          </a:xfrm>
        </p:spPr>
        <p:txBody>
          <a:bodyPr>
            <a:no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461760" y="2834640"/>
            <a:ext cx="5486400" cy="3291840"/>
          </a:xfrm>
        </p:spPr>
        <p:txBody>
          <a:bodyPr>
            <a:noAutofit/>
          </a:bodyPr>
          <a:lstStyle>
            <a:lvl1pPr>
              <a:buClr>
                <a:schemeClr val="accent2"/>
              </a:buClr>
              <a:defRPr sz="2400">
                <a:solidFill>
                  <a:schemeClr val="tx2"/>
                </a:solidFill>
              </a:defRPr>
            </a:lvl1pPr>
            <a:lvl2pPr>
              <a:buClr>
                <a:schemeClr val="accent2"/>
              </a:buClr>
              <a:defRPr sz="2000"/>
            </a:lvl2pPr>
            <a:lvl3pPr>
              <a:buClr>
                <a:schemeClr val="accent2"/>
              </a:buClr>
              <a:defRPr sz="1800"/>
            </a:lvl3pPr>
            <a:lvl4pPr>
              <a:buClr>
                <a:schemeClr val="accent2"/>
              </a:buClr>
              <a:defRPr sz="1600"/>
            </a:lvl4pPr>
            <a:lvl5pPr>
              <a:buClr>
                <a:schemeClr val="accent2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1005840"/>
            <a:ext cx="5120641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731520" y="2194560"/>
            <a:ext cx="4998720" cy="822960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1520" y="3840480"/>
            <a:ext cx="5120641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731520" y="5029200"/>
            <a:ext cx="4998720" cy="822960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Freeform 5"/>
          <p:cNvSpPr>
            <a:spLocks/>
          </p:cNvSpPr>
          <p:nvPr userDrawn="1"/>
        </p:nvSpPr>
        <p:spPr bwMode="gray">
          <a:xfrm>
            <a:off x="6012394" y="412750"/>
            <a:ext cx="167218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47081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Green Two Column with Text +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gray">
          <a:xfrm>
            <a:off x="609600" y="457200"/>
            <a:ext cx="5242560" cy="5943600"/>
          </a:xfrm>
          <a:prstGeom prst="roundRect">
            <a:avLst>
              <a:gd name="adj" fmla="val 45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61760" y="1645920"/>
            <a:ext cx="5486400" cy="1005840"/>
          </a:xfrm>
        </p:spPr>
        <p:txBody>
          <a:bodyPr>
            <a:no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461760" y="2834640"/>
            <a:ext cx="5486400" cy="3291840"/>
          </a:xfrm>
        </p:spPr>
        <p:txBody>
          <a:bodyPr>
            <a:noAutofit/>
          </a:bodyPr>
          <a:lstStyle>
            <a:lvl1pPr>
              <a:buClr>
                <a:schemeClr val="accent4"/>
              </a:buClr>
              <a:defRPr sz="2400">
                <a:solidFill>
                  <a:schemeClr val="tx2"/>
                </a:solidFill>
              </a:defRPr>
            </a:lvl1pPr>
            <a:lvl2pPr>
              <a:buClr>
                <a:schemeClr val="accent4"/>
              </a:buClr>
              <a:defRPr sz="2000"/>
            </a:lvl2pPr>
            <a:lvl3pPr>
              <a:buClr>
                <a:schemeClr val="accent4"/>
              </a:buClr>
              <a:defRPr sz="1800"/>
            </a:lvl3pPr>
            <a:lvl4pPr>
              <a:buClr>
                <a:schemeClr val="accent4"/>
              </a:buClr>
              <a:defRPr sz="1600"/>
            </a:lvl4pPr>
            <a:lvl5pPr>
              <a:buClr>
                <a:schemeClr val="accent4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100584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731520" y="2194560"/>
            <a:ext cx="4998720" cy="822960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1520" y="384048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731520" y="5029200"/>
            <a:ext cx="4998720" cy="822960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Freeform 5"/>
          <p:cNvSpPr>
            <a:spLocks/>
          </p:cNvSpPr>
          <p:nvPr userDrawn="1"/>
        </p:nvSpPr>
        <p:spPr bwMode="gray">
          <a:xfrm>
            <a:off x="6012394" y="412750"/>
            <a:ext cx="167218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7993378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Sand Two Column with Text +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gray">
          <a:xfrm>
            <a:off x="609600" y="457200"/>
            <a:ext cx="5242560" cy="5943600"/>
          </a:xfrm>
          <a:prstGeom prst="roundRect">
            <a:avLst>
              <a:gd name="adj" fmla="val 4567"/>
            </a:avLst>
          </a:prstGeom>
          <a:solidFill>
            <a:srgbClr val="BA9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61760" y="1645920"/>
            <a:ext cx="5486400" cy="1005840"/>
          </a:xfrm>
        </p:spPr>
        <p:txBody>
          <a:bodyPr>
            <a:noAutofit/>
          </a:bodyPr>
          <a:lstStyle>
            <a:lvl1pPr>
              <a:defRPr>
                <a:solidFill>
                  <a:srgbClr val="BA9D8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834640"/>
            <a:ext cx="5486400" cy="3291840"/>
          </a:xfrm>
        </p:spPr>
        <p:txBody>
          <a:bodyPr>
            <a:noAutofit/>
          </a:bodyPr>
          <a:lstStyle>
            <a:lvl1pPr>
              <a:buClr>
                <a:srgbClr val="BA9D80"/>
              </a:buClr>
              <a:defRPr sz="2400">
                <a:solidFill>
                  <a:schemeClr val="tx2"/>
                </a:solidFill>
              </a:defRPr>
            </a:lvl1pPr>
            <a:lvl2pPr>
              <a:buClr>
                <a:srgbClr val="BA9D80"/>
              </a:buClr>
              <a:defRPr sz="2000"/>
            </a:lvl2pPr>
            <a:lvl3pPr>
              <a:buClr>
                <a:srgbClr val="BA9D80"/>
              </a:buClr>
              <a:defRPr sz="1800"/>
            </a:lvl3pPr>
            <a:lvl4pPr>
              <a:buClr>
                <a:srgbClr val="BA9D80"/>
              </a:buClr>
              <a:defRPr sz="1600"/>
            </a:lvl4pPr>
            <a:lvl5pPr>
              <a:buClr>
                <a:srgbClr val="BA9D80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100584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731520" y="2194560"/>
            <a:ext cx="4998720" cy="822960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1520" y="384048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731520" y="5029200"/>
            <a:ext cx="4998720" cy="822960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Freeform 5"/>
          <p:cNvSpPr>
            <a:spLocks/>
          </p:cNvSpPr>
          <p:nvPr userDrawn="1"/>
        </p:nvSpPr>
        <p:spPr bwMode="gray">
          <a:xfrm>
            <a:off x="6012394" y="412750"/>
            <a:ext cx="167218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9743088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Aqua Two Column with Text +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gray">
          <a:xfrm>
            <a:off x="609600" y="457200"/>
            <a:ext cx="5242560" cy="5943600"/>
          </a:xfrm>
          <a:prstGeom prst="roundRect">
            <a:avLst>
              <a:gd name="adj" fmla="val 4567"/>
            </a:avLst>
          </a:prstGeom>
          <a:solidFill>
            <a:srgbClr val="5D96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61760" y="1645920"/>
            <a:ext cx="5486400" cy="1005840"/>
          </a:xfrm>
        </p:spPr>
        <p:txBody>
          <a:bodyPr>
            <a:noAutofit/>
          </a:bodyPr>
          <a:lstStyle>
            <a:lvl1pPr>
              <a:defRPr>
                <a:solidFill>
                  <a:srgbClr val="5D967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834640"/>
            <a:ext cx="5486400" cy="3291840"/>
          </a:xfrm>
        </p:spPr>
        <p:txBody>
          <a:bodyPr>
            <a:noAutofit/>
          </a:bodyPr>
          <a:lstStyle>
            <a:lvl1pPr>
              <a:buClr>
                <a:srgbClr val="5D9674"/>
              </a:buClr>
              <a:defRPr sz="2400">
                <a:solidFill>
                  <a:schemeClr val="tx2"/>
                </a:solidFill>
              </a:defRPr>
            </a:lvl1pPr>
            <a:lvl2pPr>
              <a:buClr>
                <a:srgbClr val="5D9674"/>
              </a:buClr>
              <a:defRPr sz="2000"/>
            </a:lvl2pPr>
            <a:lvl3pPr>
              <a:buClr>
                <a:srgbClr val="5D9674"/>
              </a:buClr>
              <a:defRPr sz="1800"/>
            </a:lvl3pPr>
            <a:lvl4pPr>
              <a:buClr>
                <a:srgbClr val="5D9674"/>
              </a:buClr>
              <a:defRPr sz="1600"/>
            </a:lvl4pPr>
            <a:lvl5pPr>
              <a:buClr>
                <a:srgbClr val="5D9674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100584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731520" y="2194560"/>
            <a:ext cx="4998720" cy="822960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1520" y="384048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731520" y="5029200"/>
            <a:ext cx="4998720" cy="822960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Freeform 5"/>
          <p:cNvSpPr>
            <a:spLocks/>
          </p:cNvSpPr>
          <p:nvPr userDrawn="1"/>
        </p:nvSpPr>
        <p:spPr bwMode="gray">
          <a:xfrm>
            <a:off x="6012394" y="412750"/>
            <a:ext cx="167218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38116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94" y="6442434"/>
            <a:ext cx="1289129" cy="263169"/>
          </a:xfrm>
          <a:prstGeom prst="rect">
            <a:avLst/>
          </a:prstGeom>
        </p:spPr>
      </p:pic>
      <p:sp>
        <p:nvSpPr>
          <p:cNvPr id="8" name="Freeform 5"/>
          <p:cNvSpPr>
            <a:spLocks/>
          </p:cNvSpPr>
          <p:nvPr/>
        </p:nvSpPr>
        <p:spPr bwMode="gray">
          <a:xfrm>
            <a:off x="602193" y="6153807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82830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Purple Two Column with Text +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gray">
          <a:xfrm>
            <a:off x="609600" y="457200"/>
            <a:ext cx="5242560" cy="5943600"/>
          </a:xfrm>
          <a:prstGeom prst="roundRect">
            <a:avLst>
              <a:gd name="adj" fmla="val 4567"/>
            </a:avLst>
          </a:prstGeom>
          <a:solidFill>
            <a:srgbClr val="815E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61760" y="1645920"/>
            <a:ext cx="5486400" cy="1005840"/>
          </a:xfrm>
        </p:spPr>
        <p:txBody>
          <a:bodyPr>
            <a:noAutofit/>
          </a:bodyPr>
          <a:lstStyle>
            <a:lvl1pPr>
              <a:defRPr>
                <a:solidFill>
                  <a:srgbClr val="815E9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834640"/>
            <a:ext cx="5486400" cy="3291840"/>
          </a:xfrm>
        </p:spPr>
        <p:txBody>
          <a:bodyPr>
            <a:noAutofit/>
          </a:bodyPr>
          <a:lstStyle>
            <a:lvl1pPr>
              <a:buClr>
                <a:srgbClr val="815E90"/>
              </a:buClr>
              <a:defRPr sz="2400">
                <a:solidFill>
                  <a:schemeClr val="tx2"/>
                </a:solidFill>
              </a:defRPr>
            </a:lvl1pPr>
            <a:lvl2pPr>
              <a:buClr>
                <a:srgbClr val="815E90"/>
              </a:buClr>
              <a:defRPr sz="2000"/>
            </a:lvl2pPr>
            <a:lvl3pPr>
              <a:buClr>
                <a:srgbClr val="815E90"/>
              </a:buClr>
              <a:defRPr sz="1800"/>
            </a:lvl3pPr>
            <a:lvl4pPr>
              <a:buClr>
                <a:srgbClr val="815E90"/>
              </a:buClr>
              <a:defRPr sz="1600"/>
            </a:lvl4pPr>
            <a:lvl5pPr>
              <a:buClr>
                <a:srgbClr val="815E90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100584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731520" y="2194560"/>
            <a:ext cx="4998720" cy="822960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731520" y="3840480"/>
            <a:ext cx="5242560" cy="1188720"/>
          </a:xfrm>
        </p:spPr>
        <p:txBody>
          <a:bodyPr anchor="b" anchorCtr="0">
            <a:noAutofit/>
          </a:bodyPr>
          <a:lstStyle>
            <a:lvl1pPr>
              <a:spcBef>
                <a:spcPts val="0"/>
              </a:spcBef>
              <a:defRPr sz="8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% here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731520" y="5029200"/>
            <a:ext cx="4998720" cy="822960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Freeform 5"/>
          <p:cNvSpPr>
            <a:spLocks/>
          </p:cNvSpPr>
          <p:nvPr userDrawn="1"/>
        </p:nvSpPr>
        <p:spPr bwMode="gray">
          <a:xfrm>
            <a:off x="6012394" y="412750"/>
            <a:ext cx="167218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1196948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evron Two Column with Text +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gray">
          <a:xfrm>
            <a:off x="6339841" y="457200"/>
            <a:ext cx="5242560" cy="5943600"/>
          </a:xfrm>
          <a:prstGeom prst="roundRect">
            <a:avLst>
              <a:gd name="adj" fmla="val 316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09600" y="1645920"/>
            <a:ext cx="5303520" cy="1005840"/>
          </a:xfr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834640"/>
            <a:ext cx="5303520" cy="3291840"/>
          </a:xfrm>
        </p:spPr>
        <p:txBody>
          <a:bodyPr>
            <a:noAutofit/>
          </a:bodyPr>
          <a:lstStyle>
            <a:lvl1pPr>
              <a:buClr>
                <a:schemeClr val="accent1"/>
              </a:buClr>
              <a:defRPr sz="2400">
                <a:solidFill>
                  <a:schemeClr val="tx2"/>
                </a:solidFill>
              </a:defRPr>
            </a:lvl1pPr>
            <a:lvl2pPr>
              <a:buClr>
                <a:schemeClr val="accent1"/>
              </a:buClr>
              <a:defRPr sz="2000"/>
            </a:lvl2pPr>
            <a:lvl3pPr>
              <a:buClr>
                <a:schemeClr val="accent1"/>
              </a:buClr>
              <a:defRPr sz="1800"/>
            </a:lvl3pPr>
            <a:lvl4pPr>
              <a:buClr>
                <a:schemeClr val="accent1"/>
              </a:buClr>
              <a:defRPr sz="1600"/>
            </a:lvl4pPr>
            <a:lvl5pPr>
              <a:buClr>
                <a:schemeClr val="accent1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 bwMode="gray">
          <a:xfrm>
            <a:off x="6339841" y="4572000"/>
            <a:ext cx="5120641" cy="1508760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Freeform 5"/>
          <p:cNvSpPr>
            <a:spLocks/>
          </p:cNvSpPr>
          <p:nvPr userDrawn="1"/>
        </p:nvSpPr>
        <p:spPr bwMode="gray">
          <a:xfrm>
            <a:off x="6012394" y="412750"/>
            <a:ext cx="167218" cy="603250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80" y="2"/>
              </a:cxn>
              <a:cxn ang="0">
                <a:pos x="44" y="36"/>
              </a:cxn>
              <a:cxn ang="0">
                <a:pos x="44" y="36"/>
              </a:cxn>
              <a:cxn ang="0">
                <a:pos x="37" y="91"/>
              </a:cxn>
              <a:cxn ang="0">
                <a:pos x="37" y="91"/>
              </a:cxn>
              <a:cxn ang="0">
                <a:pos x="37" y="3071"/>
              </a:cxn>
              <a:cxn ang="0">
                <a:pos x="37" y="6227"/>
              </a:cxn>
              <a:cxn ang="0">
                <a:pos x="31" y="6278"/>
              </a:cxn>
              <a:cxn ang="0">
                <a:pos x="30" y="6279"/>
              </a:cxn>
              <a:cxn ang="0">
                <a:pos x="1" y="6310"/>
              </a:cxn>
              <a:cxn ang="0">
                <a:pos x="0" y="6310"/>
              </a:cxn>
              <a:cxn ang="0">
                <a:pos x="0" y="6318"/>
              </a:cxn>
              <a:cxn ang="0">
                <a:pos x="1" y="6318"/>
              </a:cxn>
              <a:cxn ang="0">
                <a:pos x="35" y="6317"/>
              </a:cxn>
              <a:cxn ang="0">
                <a:pos x="70" y="6282"/>
              </a:cxn>
              <a:cxn ang="0">
                <a:pos x="70" y="6282"/>
              </a:cxn>
              <a:cxn ang="0">
                <a:pos x="78" y="6227"/>
              </a:cxn>
              <a:cxn ang="0">
                <a:pos x="77" y="6227"/>
              </a:cxn>
              <a:cxn ang="0">
                <a:pos x="77" y="3138"/>
              </a:cxn>
              <a:cxn ang="0">
                <a:pos x="77" y="91"/>
              </a:cxn>
              <a:cxn ang="0">
                <a:pos x="84" y="40"/>
              </a:cxn>
              <a:cxn ang="0">
                <a:pos x="84" y="39"/>
              </a:cxn>
              <a:cxn ang="0">
                <a:pos x="113" y="8"/>
              </a:cxn>
              <a:cxn ang="0">
                <a:pos x="115" y="8"/>
              </a:cxn>
              <a:cxn ang="0">
                <a:pos x="115" y="1"/>
              </a:cxn>
              <a:cxn ang="0">
                <a:pos x="113" y="1"/>
              </a:cxn>
              <a:cxn ang="0">
                <a:pos x="80" y="2"/>
              </a:cxn>
            </a:cxnLst>
            <a:rect l="0" t="0" r="r" b="b"/>
            <a:pathLst>
              <a:path w="115" h="6319">
                <a:moveTo>
                  <a:pt x="80" y="2"/>
                </a:moveTo>
                <a:lnTo>
                  <a:pt x="80" y="2"/>
                </a:lnTo>
                <a:cubicBezTo>
                  <a:pt x="61" y="4"/>
                  <a:pt x="51" y="13"/>
                  <a:pt x="44" y="36"/>
                </a:cubicBezTo>
                <a:lnTo>
                  <a:pt x="44" y="36"/>
                </a:lnTo>
                <a:cubicBezTo>
                  <a:pt x="41" y="48"/>
                  <a:pt x="39" y="66"/>
                  <a:pt x="37" y="91"/>
                </a:cubicBezTo>
                <a:lnTo>
                  <a:pt x="37" y="91"/>
                </a:lnTo>
                <a:lnTo>
                  <a:pt x="37" y="3071"/>
                </a:lnTo>
                <a:lnTo>
                  <a:pt x="37" y="6227"/>
                </a:lnTo>
                <a:cubicBezTo>
                  <a:pt x="36" y="6248"/>
                  <a:pt x="34" y="6267"/>
                  <a:pt x="31" y="6278"/>
                </a:cubicBezTo>
                <a:lnTo>
                  <a:pt x="30" y="6279"/>
                </a:lnTo>
                <a:cubicBezTo>
                  <a:pt x="27" y="6290"/>
                  <a:pt x="20" y="6311"/>
                  <a:pt x="1" y="6310"/>
                </a:cubicBezTo>
                <a:lnTo>
                  <a:pt x="0" y="6310"/>
                </a:lnTo>
                <a:lnTo>
                  <a:pt x="0" y="6318"/>
                </a:lnTo>
                <a:lnTo>
                  <a:pt x="1" y="6318"/>
                </a:lnTo>
                <a:cubicBezTo>
                  <a:pt x="11" y="6319"/>
                  <a:pt x="26" y="6318"/>
                  <a:pt x="35" y="6317"/>
                </a:cubicBezTo>
                <a:cubicBezTo>
                  <a:pt x="54" y="6314"/>
                  <a:pt x="63" y="6305"/>
                  <a:pt x="70" y="6282"/>
                </a:cubicBezTo>
                <a:lnTo>
                  <a:pt x="70" y="6282"/>
                </a:lnTo>
                <a:cubicBezTo>
                  <a:pt x="74" y="6271"/>
                  <a:pt x="76" y="6252"/>
                  <a:pt x="78" y="6227"/>
                </a:cubicBezTo>
                <a:lnTo>
                  <a:pt x="77" y="6227"/>
                </a:lnTo>
                <a:lnTo>
                  <a:pt x="77" y="3138"/>
                </a:lnTo>
                <a:lnTo>
                  <a:pt x="77" y="91"/>
                </a:lnTo>
                <a:cubicBezTo>
                  <a:pt x="79" y="70"/>
                  <a:pt x="81" y="52"/>
                  <a:pt x="84" y="40"/>
                </a:cubicBezTo>
                <a:lnTo>
                  <a:pt x="84" y="39"/>
                </a:lnTo>
                <a:cubicBezTo>
                  <a:pt x="88" y="29"/>
                  <a:pt x="95" y="7"/>
                  <a:pt x="113" y="8"/>
                </a:cubicBezTo>
                <a:lnTo>
                  <a:pt x="115" y="8"/>
                </a:lnTo>
                <a:lnTo>
                  <a:pt x="115" y="1"/>
                </a:lnTo>
                <a:lnTo>
                  <a:pt x="113" y="1"/>
                </a:lnTo>
                <a:cubicBezTo>
                  <a:pt x="103" y="0"/>
                  <a:pt x="88" y="1"/>
                  <a:pt x="80" y="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6310629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160" y="365769"/>
            <a:ext cx="7482840" cy="1470025"/>
          </a:xfrm>
        </p:spPr>
        <p:txBody>
          <a:bodyPr anchor="b"/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8160" y="1920240"/>
            <a:ext cx="7482840" cy="891540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lowchart: Manual Input 6"/>
          <p:cNvSpPr/>
          <p:nvPr/>
        </p:nvSpPr>
        <p:spPr>
          <a:xfrm>
            <a:off x="9015979" y="0"/>
            <a:ext cx="3190911" cy="685800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6667 w 10000"/>
              <a:gd name="connsiteY0" fmla="*/ 0 h 10017"/>
              <a:gd name="connsiteX1" fmla="*/ 10000 w 10000"/>
              <a:gd name="connsiteY1" fmla="*/ 17 h 10017"/>
              <a:gd name="connsiteX2" fmla="*/ 10000 w 10000"/>
              <a:gd name="connsiteY2" fmla="*/ 10017 h 10017"/>
              <a:gd name="connsiteX3" fmla="*/ 0 w 10000"/>
              <a:gd name="connsiteY3" fmla="*/ 10017 h 10017"/>
              <a:gd name="connsiteX4" fmla="*/ 6667 w 10000"/>
              <a:gd name="connsiteY4" fmla="*/ 0 h 10017"/>
              <a:gd name="connsiteX0" fmla="*/ 8123 w 10000"/>
              <a:gd name="connsiteY0" fmla="*/ 0 h 10001"/>
              <a:gd name="connsiteX1" fmla="*/ 10000 w 10000"/>
              <a:gd name="connsiteY1" fmla="*/ 1 h 10001"/>
              <a:gd name="connsiteX2" fmla="*/ 10000 w 10000"/>
              <a:gd name="connsiteY2" fmla="*/ 10001 h 10001"/>
              <a:gd name="connsiteX3" fmla="*/ 0 w 10000"/>
              <a:gd name="connsiteY3" fmla="*/ 10001 h 10001"/>
              <a:gd name="connsiteX4" fmla="*/ 8123 w 10000"/>
              <a:gd name="connsiteY4" fmla="*/ 0 h 10001"/>
              <a:gd name="connsiteX0" fmla="*/ 9288 w 10000"/>
              <a:gd name="connsiteY0" fmla="*/ 0 h 10001"/>
              <a:gd name="connsiteX1" fmla="*/ 10000 w 10000"/>
              <a:gd name="connsiteY1" fmla="*/ 1 h 10001"/>
              <a:gd name="connsiteX2" fmla="*/ 10000 w 10000"/>
              <a:gd name="connsiteY2" fmla="*/ 10001 h 10001"/>
              <a:gd name="connsiteX3" fmla="*/ 0 w 10000"/>
              <a:gd name="connsiteY3" fmla="*/ 10001 h 10001"/>
              <a:gd name="connsiteX4" fmla="*/ 9288 w 10000"/>
              <a:gd name="connsiteY4" fmla="*/ 0 h 10001"/>
              <a:gd name="connsiteX0" fmla="*/ 8948 w 10000"/>
              <a:gd name="connsiteY0" fmla="*/ 0 h 10001"/>
              <a:gd name="connsiteX1" fmla="*/ 10000 w 10000"/>
              <a:gd name="connsiteY1" fmla="*/ 1 h 10001"/>
              <a:gd name="connsiteX2" fmla="*/ 10000 w 10000"/>
              <a:gd name="connsiteY2" fmla="*/ 10001 h 10001"/>
              <a:gd name="connsiteX3" fmla="*/ 0 w 10000"/>
              <a:gd name="connsiteY3" fmla="*/ 10001 h 10001"/>
              <a:gd name="connsiteX4" fmla="*/ 8948 w 10000"/>
              <a:gd name="connsiteY4" fmla="*/ 0 h 10001"/>
              <a:gd name="connsiteX0" fmla="*/ 9239 w 10291"/>
              <a:gd name="connsiteY0" fmla="*/ 0 h 10001"/>
              <a:gd name="connsiteX1" fmla="*/ 10291 w 10291"/>
              <a:gd name="connsiteY1" fmla="*/ 1 h 10001"/>
              <a:gd name="connsiteX2" fmla="*/ 10291 w 10291"/>
              <a:gd name="connsiteY2" fmla="*/ 10001 h 10001"/>
              <a:gd name="connsiteX3" fmla="*/ 0 w 10291"/>
              <a:gd name="connsiteY3" fmla="*/ 10001 h 10001"/>
              <a:gd name="connsiteX4" fmla="*/ 9239 w 10291"/>
              <a:gd name="connsiteY4" fmla="*/ 0 h 10001"/>
              <a:gd name="connsiteX0" fmla="*/ 9288 w 10291"/>
              <a:gd name="connsiteY0" fmla="*/ 0 h 10050"/>
              <a:gd name="connsiteX1" fmla="*/ 10291 w 10291"/>
              <a:gd name="connsiteY1" fmla="*/ 50 h 10050"/>
              <a:gd name="connsiteX2" fmla="*/ 10291 w 10291"/>
              <a:gd name="connsiteY2" fmla="*/ 10050 h 10050"/>
              <a:gd name="connsiteX3" fmla="*/ 0 w 10291"/>
              <a:gd name="connsiteY3" fmla="*/ 10050 h 10050"/>
              <a:gd name="connsiteX4" fmla="*/ 9288 w 10291"/>
              <a:gd name="connsiteY4" fmla="*/ 0 h 10050"/>
              <a:gd name="connsiteX0" fmla="*/ 9288 w 10291"/>
              <a:gd name="connsiteY0" fmla="*/ 0 h 10050"/>
              <a:gd name="connsiteX1" fmla="*/ 10291 w 10291"/>
              <a:gd name="connsiteY1" fmla="*/ 1 h 10050"/>
              <a:gd name="connsiteX2" fmla="*/ 10291 w 10291"/>
              <a:gd name="connsiteY2" fmla="*/ 10050 h 10050"/>
              <a:gd name="connsiteX3" fmla="*/ 0 w 10291"/>
              <a:gd name="connsiteY3" fmla="*/ 10050 h 10050"/>
              <a:gd name="connsiteX4" fmla="*/ 9288 w 10291"/>
              <a:gd name="connsiteY4" fmla="*/ 0 h 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91" h="10050">
                <a:moveTo>
                  <a:pt x="9288" y="0"/>
                </a:moveTo>
                <a:lnTo>
                  <a:pt x="10291" y="1"/>
                </a:lnTo>
                <a:lnTo>
                  <a:pt x="10291" y="10050"/>
                </a:lnTo>
                <a:lnTo>
                  <a:pt x="0" y="10050"/>
                </a:lnTo>
                <a:lnTo>
                  <a:pt x="92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472471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9F3810-4318-4880-9D52-993D34A8444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6692" y="6197618"/>
            <a:ext cx="1754459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50789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ue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Manual Input 6"/>
          <p:cNvSpPr/>
          <p:nvPr/>
        </p:nvSpPr>
        <p:spPr>
          <a:xfrm>
            <a:off x="9022086" y="1136"/>
            <a:ext cx="3190911" cy="685800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6667 w 10000"/>
              <a:gd name="connsiteY0" fmla="*/ 0 h 10017"/>
              <a:gd name="connsiteX1" fmla="*/ 10000 w 10000"/>
              <a:gd name="connsiteY1" fmla="*/ 17 h 10017"/>
              <a:gd name="connsiteX2" fmla="*/ 10000 w 10000"/>
              <a:gd name="connsiteY2" fmla="*/ 10017 h 10017"/>
              <a:gd name="connsiteX3" fmla="*/ 0 w 10000"/>
              <a:gd name="connsiteY3" fmla="*/ 10017 h 10017"/>
              <a:gd name="connsiteX4" fmla="*/ 6667 w 10000"/>
              <a:gd name="connsiteY4" fmla="*/ 0 h 10017"/>
              <a:gd name="connsiteX0" fmla="*/ 8123 w 10000"/>
              <a:gd name="connsiteY0" fmla="*/ 0 h 10001"/>
              <a:gd name="connsiteX1" fmla="*/ 10000 w 10000"/>
              <a:gd name="connsiteY1" fmla="*/ 1 h 10001"/>
              <a:gd name="connsiteX2" fmla="*/ 10000 w 10000"/>
              <a:gd name="connsiteY2" fmla="*/ 10001 h 10001"/>
              <a:gd name="connsiteX3" fmla="*/ 0 w 10000"/>
              <a:gd name="connsiteY3" fmla="*/ 10001 h 10001"/>
              <a:gd name="connsiteX4" fmla="*/ 8123 w 10000"/>
              <a:gd name="connsiteY4" fmla="*/ 0 h 10001"/>
              <a:gd name="connsiteX0" fmla="*/ 9288 w 10000"/>
              <a:gd name="connsiteY0" fmla="*/ 0 h 10001"/>
              <a:gd name="connsiteX1" fmla="*/ 10000 w 10000"/>
              <a:gd name="connsiteY1" fmla="*/ 1 h 10001"/>
              <a:gd name="connsiteX2" fmla="*/ 10000 w 10000"/>
              <a:gd name="connsiteY2" fmla="*/ 10001 h 10001"/>
              <a:gd name="connsiteX3" fmla="*/ 0 w 10000"/>
              <a:gd name="connsiteY3" fmla="*/ 10001 h 10001"/>
              <a:gd name="connsiteX4" fmla="*/ 9288 w 10000"/>
              <a:gd name="connsiteY4" fmla="*/ 0 h 10001"/>
              <a:gd name="connsiteX0" fmla="*/ 8948 w 10000"/>
              <a:gd name="connsiteY0" fmla="*/ 0 h 10001"/>
              <a:gd name="connsiteX1" fmla="*/ 10000 w 10000"/>
              <a:gd name="connsiteY1" fmla="*/ 1 h 10001"/>
              <a:gd name="connsiteX2" fmla="*/ 10000 w 10000"/>
              <a:gd name="connsiteY2" fmla="*/ 10001 h 10001"/>
              <a:gd name="connsiteX3" fmla="*/ 0 w 10000"/>
              <a:gd name="connsiteY3" fmla="*/ 10001 h 10001"/>
              <a:gd name="connsiteX4" fmla="*/ 8948 w 10000"/>
              <a:gd name="connsiteY4" fmla="*/ 0 h 10001"/>
              <a:gd name="connsiteX0" fmla="*/ 9239 w 10291"/>
              <a:gd name="connsiteY0" fmla="*/ 0 h 10001"/>
              <a:gd name="connsiteX1" fmla="*/ 10291 w 10291"/>
              <a:gd name="connsiteY1" fmla="*/ 1 h 10001"/>
              <a:gd name="connsiteX2" fmla="*/ 10291 w 10291"/>
              <a:gd name="connsiteY2" fmla="*/ 10001 h 10001"/>
              <a:gd name="connsiteX3" fmla="*/ 0 w 10291"/>
              <a:gd name="connsiteY3" fmla="*/ 10001 h 10001"/>
              <a:gd name="connsiteX4" fmla="*/ 9239 w 10291"/>
              <a:gd name="connsiteY4" fmla="*/ 0 h 10001"/>
              <a:gd name="connsiteX0" fmla="*/ 9288 w 10291"/>
              <a:gd name="connsiteY0" fmla="*/ 0 h 10050"/>
              <a:gd name="connsiteX1" fmla="*/ 10291 w 10291"/>
              <a:gd name="connsiteY1" fmla="*/ 50 h 10050"/>
              <a:gd name="connsiteX2" fmla="*/ 10291 w 10291"/>
              <a:gd name="connsiteY2" fmla="*/ 10050 h 10050"/>
              <a:gd name="connsiteX3" fmla="*/ 0 w 10291"/>
              <a:gd name="connsiteY3" fmla="*/ 10050 h 10050"/>
              <a:gd name="connsiteX4" fmla="*/ 9288 w 10291"/>
              <a:gd name="connsiteY4" fmla="*/ 0 h 10050"/>
              <a:gd name="connsiteX0" fmla="*/ 9288 w 10291"/>
              <a:gd name="connsiteY0" fmla="*/ 0 h 10050"/>
              <a:gd name="connsiteX1" fmla="*/ 10291 w 10291"/>
              <a:gd name="connsiteY1" fmla="*/ 1 h 10050"/>
              <a:gd name="connsiteX2" fmla="*/ 10291 w 10291"/>
              <a:gd name="connsiteY2" fmla="*/ 10050 h 10050"/>
              <a:gd name="connsiteX3" fmla="*/ 0 w 10291"/>
              <a:gd name="connsiteY3" fmla="*/ 10050 h 10050"/>
              <a:gd name="connsiteX4" fmla="*/ 9288 w 10291"/>
              <a:gd name="connsiteY4" fmla="*/ 0 h 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91" h="10050">
                <a:moveTo>
                  <a:pt x="9288" y="0"/>
                </a:moveTo>
                <a:lnTo>
                  <a:pt x="10291" y="1"/>
                </a:lnTo>
                <a:lnTo>
                  <a:pt x="10291" y="10050"/>
                </a:lnTo>
                <a:lnTo>
                  <a:pt x="0" y="10050"/>
                </a:lnTo>
                <a:lnTo>
                  <a:pt x="92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472471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9F3810-4318-4880-9D52-993D34A8444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5244" y="6232720"/>
            <a:ext cx="1545334" cy="479501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8171235" y="132305"/>
            <a:ext cx="3064212" cy="315167"/>
          </a:xfrm>
          <a:prstGeom prst="rect">
            <a:avLst/>
          </a:prstGeom>
          <a:noFill/>
          <a:ln>
            <a:solidFill>
              <a:srgbClr val="D90026"/>
            </a:solidFill>
          </a:ln>
        </p:spPr>
        <p:txBody>
          <a:bodyPr wrap="square" lIns="0" rtlCol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solidFill>
                  <a:srgbClr val="D90026"/>
                </a:solidFill>
              </a:rPr>
              <a:t>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244641869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Blue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Bottom Triangle"/>
          <p:cNvSpPr/>
          <p:nvPr/>
        </p:nvSpPr>
        <p:spPr>
          <a:xfrm flipH="1">
            <a:off x="11472336" y="5191352"/>
            <a:ext cx="731520" cy="166878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24256" y="1399032"/>
            <a:ext cx="11131848" cy="52606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569" y="274638"/>
            <a:ext cx="11131848" cy="9969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472471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9F3810-4318-4880-9D52-993D34A8444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972932" y="6472471"/>
            <a:ext cx="3064212" cy="315167"/>
          </a:xfrm>
          <a:prstGeom prst="rect">
            <a:avLst/>
          </a:prstGeom>
          <a:noFill/>
          <a:ln>
            <a:solidFill>
              <a:srgbClr val="D90026"/>
            </a:solidFill>
          </a:ln>
        </p:spPr>
        <p:txBody>
          <a:bodyPr wrap="square" lIns="0" rtlCol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solidFill>
                  <a:srgbClr val="D90026"/>
                </a:solidFill>
              </a:rPr>
              <a:t>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387760932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mallBlue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544" y="4597493"/>
            <a:ext cx="12192544" cy="1786650"/>
          </a:xfrm>
          <a:prstGeom prst="rect">
            <a:avLst/>
          </a:prstGeom>
          <a:solidFill>
            <a:srgbClr val="E7F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ight Bottom Triangle"/>
          <p:cNvSpPr/>
          <p:nvPr/>
        </p:nvSpPr>
        <p:spPr>
          <a:xfrm flipH="1">
            <a:off x="11472336" y="5191352"/>
            <a:ext cx="731520" cy="166878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569" y="274638"/>
            <a:ext cx="11131848" cy="9969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472471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9F3810-4318-4880-9D52-993D34A8444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69525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lueBorder_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121920" y="91440"/>
            <a:ext cx="11948160" cy="6675120"/>
          </a:xfrm>
          <a:prstGeom prst="roundRect">
            <a:avLst>
              <a:gd name="adj" fmla="val 131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Flowchart: Manual Input 6"/>
          <p:cNvSpPr/>
          <p:nvPr/>
        </p:nvSpPr>
        <p:spPr>
          <a:xfrm>
            <a:off x="9001095" y="1136"/>
            <a:ext cx="3190911" cy="685800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6667 w 10000"/>
              <a:gd name="connsiteY0" fmla="*/ 0 h 10017"/>
              <a:gd name="connsiteX1" fmla="*/ 10000 w 10000"/>
              <a:gd name="connsiteY1" fmla="*/ 17 h 10017"/>
              <a:gd name="connsiteX2" fmla="*/ 10000 w 10000"/>
              <a:gd name="connsiteY2" fmla="*/ 10017 h 10017"/>
              <a:gd name="connsiteX3" fmla="*/ 0 w 10000"/>
              <a:gd name="connsiteY3" fmla="*/ 10017 h 10017"/>
              <a:gd name="connsiteX4" fmla="*/ 6667 w 10000"/>
              <a:gd name="connsiteY4" fmla="*/ 0 h 10017"/>
              <a:gd name="connsiteX0" fmla="*/ 8123 w 10000"/>
              <a:gd name="connsiteY0" fmla="*/ 0 h 10001"/>
              <a:gd name="connsiteX1" fmla="*/ 10000 w 10000"/>
              <a:gd name="connsiteY1" fmla="*/ 1 h 10001"/>
              <a:gd name="connsiteX2" fmla="*/ 10000 w 10000"/>
              <a:gd name="connsiteY2" fmla="*/ 10001 h 10001"/>
              <a:gd name="connsiteX3" fmla="*/ 0 w 10000"/>
              <a:gd name="connsiteY3" fmla="*/ 10001 h 10001"/>
              <a:gd name="connsiteX4" fmla="*/ 8123 w 10000"/>
              <a:gd name="connsiteY4" fmla="*/ 0 h 10001"/>
              <a:gd name="connsiteX0" fmla="*/ 9288 w 10000"/>
              <a:gd name="connsiteY0" fmla="*/ 0 h 10001"/>
              <a:gd name="connsiteX1" fmla="*/ 10000 w 10000"/>
              <a:gd name="connsiteY1" fmla="*/ 1 h 10001"/>
              <a:gd name="connsiteX2" fmla="*/ 10000 w 10000"/>
              <a:gd name="connsiteY2" fmla="*/ 10001 h 10001"/>
              <a:gd name="connsiteX3" fmla="*/ 0 w 10000"/>
              <a:gd name="connsiteY3" fmla="*/ 10001 h 10001"/>
              <a:gd name="connsiteX4" fmla="*/ 9288 w 10000"/>
              <a:gd name="connsiteY4" fmla="*/ 0 h 10001"/>
              <a:gd name="connsiteX0" fmla="*/ 8948 w 10000"/>
              <a:gd name="connsiteY0" fmla="*/ 0 h 10001"/>
              <a:gd name="connsiteX1" fmla="*/ 10000 w 10000"/>
              <a:gd name="connsiteY1" fmla="*/ 1 h 10001"/>
              <a:gd name="connsiteX2" fmla="*/ 10000 w 10000"/>
              <a:gd name="connsiteY2" fmla="*/ 10001 h 10001"/>
              <a:gd name="connsiteX3" fmla="*/ 0 w 10000"/>
              <a:gd name="connsiteY3" fmla="*/ 10001 h 10001"/>
              <a:gd name="connsiteX4" fmla="*/ 8948 w 10000"/>
              <a:gd name="connsiteY4" fmla="*/ 0 h 10001"/>
              <a:gd name="connsiteX0" fmla="*/ 9239 w 10291"/>
              <a:gd name="connsiteY0" fmla="*/ 0 h 10001"/>
              <a:gd name="connsiteX1" fmla="*/ 10291 w 10291"/>
              <a:gd name="connsiteY1" fmla="*/ 1 h 10001"/>
              <a:gd name="connsiteX2" fmla="*/ 10291 w 10291"/>
              <a:gd name="connsiteY2" fmla="*/ 10001 h 10001"/>
              <a:gd name="connsiteX3" fmla="*/ 0 w 10291"/>
              <a:gd name="connsiteY3" fmla="*/ 10001 h 10001"/>
              <a:gd name="connsiteX4" fmla="*/ 9239 w 10291"/>
              <a:gd name="connsiteY4" fmla="*/ 0 h 10001"/>
              <a:gd name="connsiteX0" fmla="*/ 9288 w 10291"/>
              <a:gd name="connsiteY0" fmla="*/ 0 h 10050"/>
              <a:gd name="connsiteX1" fmla="*/ 10291 w 10291"/>
              <a:gd name="connsiteY1" fmla="*/ 50 h 10050"/>
              <a:gd name="connsiteX2" fmla="*/ 10291 w 10291"/>
              <a:gd name="connsiteY2" fmla="*/ 10050 h 10050"/>
              <a:gd name="connsiteX3" fmla="*/ 0 w 10291"/>
              <a:gd name="connsiteY3" fmla="*/ 10050 h 10050"/>
              <a:gd name="connsiteX4" fmla="*/ 9288 w 10291"/>
              <a:gd name="connsiteY4" fmla="*/ 0 h 10050"/>
              <a:gd name="connsiteX0" fmla="*/ 9288 w 10291"/>
              <a:gd name="connsiteY0" fmla="*/ 0 h 10050"/>
              <a:gd name="connsiteX1" fmla="*/ 10291 w 10291"/>
              <a:gd name="connsiteY1" fmla="*/ 1 h 10050"/>
              <a:gd name="connsiteX2" fmla="*/ 10291 w 10291"/>
              <a:gd name="connsiteY2" fmla="*/ 10050 h 10050"/>
              <a:gd name="connsiteX3" fmla="*/ 0 w 10291"/>
              <a:gd name="connsiteY3" fmla="*/ 10050 h 10050"/>
              <a:gd name="connsiteX4" fmla="*/ 9288 w 10291"/>
              <a:gd name="connsiteY4" fmla="*/ 0 h 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91" h="10050">
                <a:moveTo>
                  <a:pt x="9288" y="0"/>
                </a:moveTo>
                <a:lnTo>
                  <a:pt x="10291" y="1"/>
                </a:lnTo>
                <a:lnTo>
                  <a:pt x="10291" y="10050"/>
                </a:lnTo>
                <a:lnTo>
                  <a:pt x="0" y="10050"/>
                </a:lnTo>
                <a:lnTo>
                  <a:pt x="92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161" y="274320"/>
            <a:ext cx="8685107" cy="1005840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529167" y="1402916"/>
            <a:ext cx="8674100" cy="50461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472471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9F3810-4318-4880-9D52-993D34A8444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5244" y="6232720"/>
            <a:ext cx="1545334" cy="479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0799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ue.Ang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53700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3" imgH="394" progId="TCLayout.ActiveDocument.1">
                  <p:embed/>
                </p:oleObj>
              </mc:Choice>
              <mc:Fallback>
                <p:oleObj name="think-cell Slide" r:id="rId3" imgW="393" imgH="39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ight Triangle 10"/>
          <p:cNvSpPr/>
          <p:nvPr/>
        </p:nvSpPr>
        <p:spPr>
          <a:xfrm flipH="1">
            <a:off x="11472672" y="5192780"/>
            <a:ext cx="731520" cy="166878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472471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9F3810-4318-4880-9D52-993D34A8444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41569" y="274638"/>
            <a:ext cx="11131848" cy="9969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01884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472471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9F3810-4318-4880-9D52-993D34A84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31286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Manual Input 6"/>
          <p:cNvSpPr/>
          <p:nvPr/>
        </p:nvSpPr>
        <p:spPr>
          <a:xfrm>
            <a:off x="9001095" y="1136"/>
            <a:ext cx="3190911" cy="685800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6667 w 10000"/>
              <a:gd name="connsiteY0" fmla="*/ 0 h 10017"/>
              <a:gd name="connsiteX1" fmla="*/ 10000 w 10000"/>
              <a:gd name="connsiteY1" fmla="*/ 17 h 10017"/>
              <a:gd name="connsiteX2" fmla="*/ 10000 w 10000"/>
              <a:gd name="connsiteY2" fmla="*/ 10017 h 10017"/>
              <a:gd name="connsiteX3" fmla="*/ 0 w 10000"/>
              <a:gd name="connsiteY3" fmla="*/ 10017 h 10017"/>
              <a:gd name="connsiteX4" fmla="*/ 6667 w 10000"/>
              <a:gd name="connsiteY4" fmla="*/ 0 h 10017"/>
              <a:gd name="connsiteX0" fmla="*/ 8123 w 10000"/>
              <a:gd name="connsiteY0" fmla="*/ 0 h 10001"/>
              <a:gd name="connsiteX1" fmla="*/ 10000 w 10000"/>
              <a:gd name="connsiteY1" fmla="*/ 1 h 10001"/>
              <a:gd name="connsiteX2" fmla="*/ 10000 w 10000"/>
              <a:gd name="connsiteY2" fmla="*/ 10001 h 10001"/>
              <a:gd name="connsiteX3" fmla="*/ 0 w 10000"/>
              <a:gd name="connsiteY3" fmla="*/ 10001 h 10001"/>
              <a:gd name="connsiteX4" fmla="*/ 8123 w 10000"/>
              <a:gd name="connsiteY4" fmla="*/ 0 h 10001"/>
              <a:gd name="connsiteX0" fmla="*/ 9288 w 10000"/>
              <a:gd name="connsiteY0" fmla="*/ 0 h 10001"/>
              <a:gd name="connsiteX1" fmla="*/ 10000 w 10000"/>
              <a:gd name="connsiteY1" fmla="*/ 1 h 10001"/>
              <a:gd name="connsiteX2" fmla="*/ 10000 w 10000"/>
              <a:gd name="connsiteY2" fmla="*/ 10001 h 10001"/>
              <a:gd name="connsiteX3" fmla="*/ 0 w 10000"/>
              <a:gd name="connsiteY3" fmla="*/ 10001 h 10001"/>
              <a:gd name="connsiteX4" fmla="*/ 9288 w 10000"/>
              <a:gd name="connsiteY4" fmla="*/ 0 h 10001"/>
              <a:gd name="connsiteX0" fmla="*/ 8948 w 10000"/>
              <a:gd name="connsiteY0" fmla="*/ 0 h 10001"/>
              <a:gd name="connsiteX1" fmla="*/ 10000 w 10000"/>
              <a:gd name="connsiteY1" fmla="*/ 1 h 10001"/>
              <a:gd name="connsiteX2" fmla="*/ 10000 w 10000"/>
              <a:gd name="connsiteY2" fmla="*/ 10001 h 10001"/>
              <a:gd name="connsiteX3" fmla="*/ 0 w 10000"/>
              <a:gd name="connsiteY3" fmla="*/ 10001 h 10001"/>
              <a:gd name="connsiteX4" fmla="*/ 8948 w 10000"/>
              <a:gd name="connsiteY4" fmla="*/ 0 h 10001"/>
              <a:gd name="connsiteX0" fmla="*/ 9239 w 10291"/>
              <a:gd name="connsiteY0" fmla="*/ 0 h 10001"/>
              <a:gd name="connsiteX1" fmla="*/ 10291 w 10291"/>
              <a:gd name="connsiteY1" fmla="*/ 1 h 10001"/>
              <a:gd name="connsiteX2" fmla="*/ 10291 w 10291"/>
              <a:gd name="connsiteY2" fmla="*/ 10001 h 10001"/>
              <a:gd name="connsiteX3" fmla="*/ 0 w 10291"/>
              <a:gd name="connsiteY3" fmla="*/ 10001 h 10001"/>
              <a:gd name="connsiteX4" fmla="*/ 9239 w 10291"/>
              <a:gd name="connsiteY4" fmla="*/ 0 h 10001"/>
              <a:gd name="connsiteX0" fmla="*/ 9288 w 10291"/>
              <a:gd name="connsiteY0" fmla="*/ 0 h 10050"/>
              <a:gd name="connsiteX1" fmla="*/ 10291 w 10291"/>
              <a:gd name="connsiteY1" fmla="*/ 50 h 10050"/>
              <a:gd name="connsiteX2" fmla="*/ 10291 w 10291"/>
              <a:gd name="connsiteY2" fmla="*/ 10050 h 10050"/>
              <a:gd name="connsiteX3" fmla="*/ 0 w 10291"/>
              <a:gd name="connsiteY3" fmla="*/ 10050 h 10050"/>
              <a:gd name="connsiteX4" fmla="*/ 9288 w 10291"/>
              <a:gd name="connsiteY4" fmla="*/ 0 h 10050"/>
              <a:gd name="connsiteX0" fmla="*/ 9288 w 10291"/>
              <a:gd name="connsiteY0" fmla="*/ 0 h 10050"/>
              <a:gd name="connsiteX1" fmla="*/ 10291 w 10291"/>
              <a:gd name="connsiteY1" fmla="*/ 1 h 10050"/>
              <a:gd name="connsiteX2" fmla="*/ 10291 w 10291"/>
              <a:gd name="connsiteY2" fmla="*/ 10050 h 10050"/>
              <a:gd name="connsiteX3" fmla="*/ 0 w 10291"/>
              <a:gd name="connsiteY3" fmla="*/ 10050 h 10050"/>
              <a:gd name="connsiteX4" fmla="*/ 9288 w 10291"/>
              <a:gd name="connsiteY4" fmla="*/ 0 h 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91" h="10050">
                <a:moveTo>
                  <a:pt x="9288" y="0"/>
                </a:moveTo>
                <a:lnTo>
                  <a:pt x="10291" y="1"/>
                </a:lnTo>
                <a:lnTo>
                  <a:pt x="10291" y="10050"/>
                </a:lnTo>
                <a:lnTo>
                  <a:pt x="0" y="10050"/>
                </a:lnTo>
                <a:lnTo>
                  <a:pt x="9288" y="0"/>
                </a:lnTo>
                <a:close/>
              </a:path>
            </a:pathLst>
          </a:custGeom>
          <a:solidFill>
            <a:srgbClr val="518C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472471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9F3810-4318-4880-9D52-993D34A8444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5244" y="6232720"/>
            <a:ext cx="1545334" cy="479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64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63039"/>
            <a:ext cx="10972801" cy="48463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gray">
          <a:xfrm>
            <a:off x="602193" y="1125898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87044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Dark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16" imgH="416" progId="TCLayout.ActiveDocument.1">
                  <p:embed/>
                </p:oleObj>
              </mc:Choice>
              <mc:Fallback>
                <p:oleObj name="think-cell Slide" r:id="rId3" imgW="416" imgH="416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86833" y="1782208"/>
            <a:ext cx="10972800" cy="1143000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  <a:lvl2pPr>
              <a:defRPr sz="6000">
                <a:solidFill>
                  <a:schemeClr val="bg2"/>
                </a:solidFill>
              </a:defRPr>
            </a:lvl2pPr>
            <a:lvl3pPr>
              <a:defRPr sz="6000">
                <a:solidFill>
                  <a:schemeClr val="bg2"/>
                </a:solidFill>
              </a:defRPr>
            </a:lvl3pPr>
            <a:lvl4pPr>
              <a:defRPr sz="6000">
                <a:solidFill>
                  <a:schemeClr val="bg2"/>
                </a:solidFill>
              </a:defRPr>
            </a:lvl4pPr>
            <a:lvl5pPr>
              <a:defRPr sz="6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divider text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472471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9F3810-4318-4880-9D52-993D34A8444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35693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mallBlue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Bottom Triangle"/>
          <p:cNvSpPr/>
          <p:nvPr/>
        </p:nvSpPr>
        <p:spPr>
          <a:xfrm flipH="1">
            <a:off x="11472336" y="5191352"/>
            <a:ext cx="731520" cy="166878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569" y="274638"/>
            <a:ext cx="11131848" cy="9969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472471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9F3810-4318-4880-9D52-993D34A8444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52102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mallBlueCONTENT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Bottom Triangle"/>
          <p:cNvSpPr/>
          <p:nvPr userDrawn="1"/>
        </p:nvSpPr>
        <p:spPr>
          <a:xfrm flipH="1">
            <a:off x="11472336" y="5191352"/>
            <a:ext cx="731520" cy="166878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472471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9F3810-4318-4880-9D52-993D34A8444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01517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ue.Ang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121920" y="91440"/>
            <a:ext cx="11948160" cy="6675120"/>
          </a:xfrm>
          <a:prstGeom prst="roundRect">
            <a:avLst>
              <a:gd name="adj" fmla="val 131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ight Triangle 10"/>
          <p:cNvSpPr/>
          <p:nvPr/>
        </p:nvSpPr>
        <p:spPr>
          <a:xfrm flipH="1">
            <a:off x="11472672" y="5192780"/>
            <a:ext cx="731520" cy="166878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165" y="274320"/>
            <a:ext cx="11155257" cy="1005840"/>
          </a:xfrm>
        </p:spPr>
        <p:txBody>
          <a:bodyPr anchor="t"/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472471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9F3810-4318-4880-9D52-993D34A8444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98556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Dark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86833" y="1782208"/>
            <a:ext cx="10972800" cy="1143000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  <a:lvl2pPr>
              <a:defRPr sz="6000">
                <a:solidFill>
                  <a:schemeClr val="bg2"/>
                </a:solidFill>
              </a:defRPr>
            </a:lvl2pPr>
            <a:lvl3pPr>
              <a:defRPr sz="6000">
                <a:solidFill>
                  <a:schemeClr val="bg2"/>
                </a:solidFill>
              </a:defRPr>
            </a:lvl3pPr>
            <a:lvl4pPr>
              <a:defRPr sz="6000">
                <a:solidFill>
                  <a:schemeClr val="bg2"/>
                </a:solidFill>
              </a:defRPr>
            </a:lvl4pPr>
            <a:lvl5pPr>
              <a:defRPr sz="6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divider text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472471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9F3810-4318-4880-9D52-993D34A8444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90868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mallBlue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Bottom Triangle"/>
          <p:cNvSpPr/>
          <p:nvPr/>
        </p:nvSpPr>
        <p:spPr>
          <a:xfrm flipH="1">
            <a:off x="11472336" y="5191352"/>
            <a:ext cx="731520" cy="166878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569" y="274638"/>
            <a:ext cx="11131848" cy="9969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472471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9F3810-4318-4880-9D52-993D34A8444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78223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SmallBlueCONTENT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Bottom Triangle"/>
          <p:cNvSpPr/>
          <p:nvPr userDrawn="1"/>
        </p:nvSpPr>
        <p:spPr>
          <a:xfrm flipH="1">
            <a:off x="11472336" y="5191352"/>
            <a:ext cx="731520" cy="166878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Footer Placeholder 5"/>
          <p:cNvSpPr txBox="1">
            <a:spLocks/>
          </p:cNvSpPr>
          <p:nvPr userDrawn="1"/>
        </p:nvSpPr>
        <p:spPr>
          <a:xfrm>
            <a:off x="5774499" y="6618266"/>
            <a:ext cx="6807200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algn="r" defTabSz="912730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6370" defTabSz="912730"/>
            <a:lvl3pPr marL="912730" defTabSz="912730"/>
            <a:lvl4pPr marL="1369093" defTabSz="912730"/>
            <a:lvl5pPr marL="1825459" defTabSz="912730"/>
            <a:lvl6pPr marL="2281823" defTabSz="912730"/>
            <a:lvl7pPr marL="2738188" defTabSz="912730"/>
            <a:lvl8pPr marL="3194552" defTabSz="912730"/>
            <a:lvl9pPr marL="3650919" defTabSz="912730"/>
          </a:lstStyle>
          <a:p>
            <a:pPr algn="ctr"/>
            <a:r>
              <a:rPr lang="en-US" dirty="0">
                <a:solidFill>
                  <a:srgbClr val="000000">
                    <a:lumMod val="50000"/>
                    <a:lumOff val="50000"/>
                  </a:srgbClr>
                </a:solidFill>
              </a:rPr>
              <a:t>COMPANY CONFIDENTIAL  |  FOR INTERNAL USE ONLY  |  DO NOT COPY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472463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9F3810-4318-4880-9D52-993D34A8444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445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26" Type="http://schemas.openxmlformats.org/officeDocument/2006/relationships/slideLayout" Target="../slideLayouts/slideLayout62.xml"/><Relationship Id="rId39" Type="http://schemas.openxmlformats.org/officeDocument/2006/relationships/slideLayout" Target="../slideLayouts/slideLayout75.xml"/><Relationship Id="rId21" Type="http://schemas.openxmlformats.org/officeDocument/2006/relationships/slideLayout" Target="../slideLayouts/slideLayout57.xml"/><Relationship Id="rId34" Type="http://schemas.openxmlformats.org/officeDocument/2006/relationships/slideLayout" Target="../slideLayouts/slideLayout70.xml"/><Relationship Id="rId42" Type="http://schemas.openxmlformats.org/officeDocument/2006/relationships/slideLayout" Target="../slideLayouts/slideLayout78.xml"/><Relationship Id="rId47" Type="http://schemas.openxmlformats.org/officeDocument/2006/relationships/tags" Target="../tags/tag2.xml"/><Relationship Id="rId50" Type="http://schemas.openxmlformats.org/officeDocument/2006/relationships/image" Target="../media/image1.png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9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47.xml"/><Relationship Id="rId24" Type="http://schemas.openxmlformats.org/officeDocument/2006/relationships/slideLayout" Target="../slideLayouts/slideLayout60.xml"/><Relationship Id="rId32" Type="http://schemas.openxmlformats.org/officeDocument/2006/relationships/slideLayout" Target="../slideLayouts/slideLayout68.xml"/><Relationship Id="rId37" Type="http://schemas.openxmlformats.org/officeDocument/2006/relationships/slideLayout" Target="../slideLayouts/slideLayout73.xml"/><Relationship Id="rId40" Type="http://schemas.openxmlformats.org/officeDocument/2006/relationships/slideLayout" Target="../slideLayouts/slideLayout76.xml"/><Relationship Id="rId45" Type="http://schemas.openxmlformats.org/officeDocument/2006/relationships/slideLayout" Target="../slideLayouts/slideLayout81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23" Type="http://schemas.openxmlformats.org/officeDocument/2006/relationships/slideLayout" Target="../slideLayouts/slideLayout59.xml"/><Relationship Id="rId28" Type="http://schemas.openxmlformats.org/officeDocument/2006/relationships/slideLayout" Target="../slideLayouts/slideLayout64.xml"/><Relationship Id="rId36" Type="http://schemas.openxmlformats.org/officeDocument/2006/relationships/slideLayout" Target="../slideLayouts/slideLayout72.xml"/><Relationship Id="rId49" Type="http://schemas.openxmlformats.org/officeDocument/2006/relationships/image" Target="../media/image6.emf"/><Relationship Id="rId10" Type="http://schemas.openxmlformats.org/officeDocument/2006/relationships/slideLayout" Target="../slideLayouts/slideLayout46.xml"/><Relationship Id="rId19" Type="http://schemas.openxmlformats.org/officeDocument/2006/relationships/slideLayout" Target="../slideLayouts/slideLayout55.xml"/><Relationship Id="rId31" Type="http://schemas.openxmlformats.org/officeDocument/2006/relationships/slideLayout" Target="../slideLayouts/slideLayout67.xml"/><Relationship Id="rId44" Type="http://schemas.openxmlformats.org/officeDocument/2006/relationships/slideLayout" Target="../slideLayouts/slideLayout80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Relationship Id="rId22" Type="http://schemas.openxmlformats.org/officeDocument/2006/relationships/slideLayout" Target="../slideLayouts/slideLayout58.xml"/><Relationship Id="rId27" Type="http://schemas.openxmlformats.org/officeDocument/2006/relationships/slideLayout" Target="../slideLayouts/slideLayout63.xml"/><Relationship Id="rId30" Type="http://schemas.openxmlformats.org/officeDocument/2006/relationships/slideLayout" Target="../slideLayouts/slideLayout66.xml"/><Relationship Id="rId35" Type="http://schemas.openxmlformats.org/officeDocument/2006/relationships/slideLayout" Target="../slideLayouts/slideLayout71.xml"/><Relationship Id="rId43" Type="http://schemas.openxmlformats.org/officeDocument/2006/relationships/slideLayout" Target="../slideLayouts/slideLayout79.xml"/><Relationship Id="rId48" Type="http://schemas.openxmlformats.org/officeDocument/2006/relationships/oleObject" Target="../embeddings/oleObject1.bin"/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5" Type="http://schemas.openxmlformats.org/officeDocument/2006/relationships/slideLayout" Target="../slideLayouts/slideLayout61.xml"/><Relationship Id="rId33" Type="http://schemas.openxmlformats.org/officeDocument/2006/relationships/slideLayout" Target="../slideLayouts/slideLayout69.xml"/><Relationship Id="rId38" Type="http://schemas.openxmlformats.org/officeDocument/2006/relationships/slideLayout" Target="../slideLayouts/slideLayout74.xml"/><Relationship Id="rId46" Type="http://schemas.openxmlformats.org/officeDocument/2006/relationships/theme" Target="../theme/theme2.xml"/><Relationship Id="rId20" Type="http://schemas.openxmlformats.org/officeDocument/2006/relationships/slideLayout" Target="../slideLayouts/slideLayout56.xml"/><Relationship Id="rId41" Type="http://schemas.openxmlformats.org/officeDocument/2006/relationships/slideLayout" Target="../slideLayouts/slideLayout77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18" Type="http://schemas.openxmlformats.org/officeDocument/2006/relationships/oleObject" Target="../embeddings/oleObject8.bin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17" Type="http://schemas.openxmlformats.org/officeDocument/2006/relationships/tags" Target="../tags/tag9.xml"/><Relationship Id="rId2" Type="http://schemas.openxmlformats.org/officeDocument/2006/relationships/slideLayout" Target="../slideLayouts/slideLayout83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91.xml"/><Relationship Id="rId19" Type="http://schemas.openxmlformats.org/officeDocument/2006/relationships/image" Target="../media/image6.emf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609600" y="73152"/>
            <a:ext cx="10972801" cy="1005840"/>
          </a:xfrm>
          <a:prstGeom prst="rect">
            <a:avLst/>
          </a:prstGeom>
        </p:spPr>
        <p:txBody>
          <a:bodyPr vert="horz" lIns="13716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1463043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4165600" y="6567104"/>
            <a:ext cx="6807200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1074400" y="6567104"/>
            <a:ext cx="508000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35DC04A-035D-4313-AE9B-ABE2D3D55ECA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gray">
          <a:xfrm>
            <a:off x="602193" y="1125898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602193" y="6153807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en-US" sz="1799" dirty="0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193" y="6442434"/>
            <a:ext cx="967099" cy="263169"/>
          </a:xfrm>
          <a:prstGeom prst="rect">
            <a:avLst/>
          </a:prstGeom>
        </p:spPr>
      </p:pic>
      <p:graphicFrame>
        <p:nvGraphicFramePr>
          <p:cNvPr id="10" name="Draft Stamp">
            <a:extLst>
              <a:ext uri="{FF2B5EF4-FFF2-40B4-BE49-F238E27FC236}">
                <a16:creationId xmlns:a16="http://schemas.microsoft.com/office/drawing/2014/main" id="{2DB86B91-9EEB-46C3-93E9-73CF36E7B067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31507052"/>
              </p:ext>
            </p:extLst>
          </p:nvPr>
        </p:nvGraphicFramePr>
        <p:xfrm>
          <a:off x="11055350" y="6350"/>
          <a:ext cx="1136650" cy="48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6650">
                  <a:extLst>
                    <a:ext uri="{9D8B030D-6E8A-4147-A177-3AD203B41FA5}">
                      <a16:colId xmlns:a16="http://schemas.microsoft.com/office/drawing/2014/main" val="3959386647"/>
                    </a:ext>
                  </a:extLst>
                </a:gridCol>
              </a:tblGrid>
              <a:tr h="48260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</a:rPr>
                        <a:t>DRAFT</a:t>
                      </a:r>
                    </a:p>
                  </a:txBody>
                  <a:tcPr marL="0" marR="0" marT="0" marB="0" anchor="ctr" anchorCtr="1">
                    <a:lnT w="38100" cmpd="sng">
                      <a:solidFill>
                        <a:srgbClr val="C00000"/>
                      </a:solidFill>
                    </a:lnT>
                    <a:lnB w="38100" cmpd="sng">
                      <a:solidFill>
                        <a:srgbClr val="C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097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4468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  <p:sldLayoutId id="2147483714" r:id="rId25"/>
    <p:sldLayoutId id="2147483715" r:id="rId26"/>
    <p:sldLayoutId id="2147483716" r:id="rId27"/>
    <p:sldLayoutId id="2147483717" r:id="rId28"/>
    <p:sldLayoutId id="2147483718" r:id="rId29"/>
    <p:sldLayoutId id="2147483719" r:id="rId30"/>
    <p:sldLayoutId id="2147483720" r:id="rId31"/>
    <p:sldLayoutId id="2147483721" r:id="rId32"/>
    <p:sldLayoutId id="2147483722" r:id="rId33"/>
    <p:sldLayoutId id="2147483723" r:id="rId34"/>
    <p:sldLayoutId id="2147483724" r:id="rId35"/>
    <p:sldLayoutId id="2147483725" r:id="rId36"/>
  </p:sldLayoutIdLst>
  <p:hf hdr="0" ftr="0" dt="0"/>
  <p:txStyles>
    <p:titleStyle>
      <a:lvl1pPr algn="l" defTabSz="914126" rtl="0" eaLnBrk="1" latinLnBrk="0" hangingPunct="1">
        <a:spcBef>
          <a:spcPct val="0"/>
        </a:spcBef>
        <a:buNone/>
        <a:defRPr sz="2799" kern="1200">
          <a:solidFill>
            <a:schemeClr val="accent1"/>
          </a:solidFill>
          <a:latin typeface="Georgia" pitchFamily="18" charset="0"/>
          <a:ea typeface="+mj-ea"/>
          <a:cs typeface="+mj-cs"/>
        </a:defRPr>
      </a:lvl1pPr>
    </p:titleStyle>
    <p:bodyStyle>
      <a:lvl1pPr marL="0" indent="0" algn="l" defTabSz="914126" rtl="0" eaLnBrk="1" latinLnBrk="0" hangingPunct="1">
        <a:spcBef>
          <a:spcPts val="1799"/>
        </a:spcBef>
        <a:buSzPct val="25000"/>
        <a:buFont typeface="Georgia" panose="02040502050405020303" pitchFamily="18" charset="0"/>
        <a:buChar char=" "/>
        <a:defRPr sz="2399" kern="1200">
          <a:solidFill>
            <a:schemeClr val="accent2"/>
          </a:solidFill>
          <a:latin typeface="Georgia" pitchFamily="18" charset="0"/>
          <a:ea typeface="+mn-ea"/>
          <a:cs typeface="+mn-cs"/>
        </a:defRPr>
      </a:lvl1pPr>
      <a:lvl2pPr marL="228531" indent="-165050" algn="l" defTabSz="914126" rtl="0" eaLnBrk="1" latinLnBrk="0" hangingPunct="1">
        <a:spcBef>
          <a:spcPts val="1000"/>
        </a:spcBef>
        <a:buClr>
          <a:schemeClr val="tx2"/>
        </a:buClr>
        <a:buFont typeface="Arial" pitchFamily="34" charset="0"/>
        <a:buChar char="•"/>
        <a:defRPr sz="1999" kern="1200">
          <a:solidFill>
            <a:schemeClr val="tx2"/>
          </a:solidFill>
          <a:latin typeface="+mn-lt"/>
          <a:ea typeface="+mn-ea"/>
          <a:cs typeface="+mn-cs"/>
        </a:defRPr>
      </a:lvl2pPr>
      <a:lvl3pPr marL="687182" indent="-228531" algn="l" defTabSz="914126" rtl="0" eaLnBrk="1" latinLnBrk="0" hangingPunct="1">
        <a:spcBef>
          <a:spcPts val="600"/>
        </a:spcBef>
        <a:buClr>
          <a:schemeClr val="tx2"/>
        </a:buClr>
        <a:buFont typeface="Arial" pitchFamily="34" charset="0"/>
        <a:buChar char="–"/>
        <a:defRPr sz="1799" kern="1200">
          <a:solidFill>
            <a:schemeClr val="tx2"/>
          </a:solidFill>
          <a:latin typeface="+mn-lt"/>
          <a:ea typeface="+mn-ea"/>
          <a:cs typeface="+mn-cs"/>
        </a:defRPr>
      </a:lvl3pPr>
      <a:lvl4pPr marL="910952" indent="-182508" algn="l" defTabSz="914126" rtl="0" eaLnBrk="1" latinLnBrk="0" hangingPunct="1">
        <a:spcBef>
          <a:spcPts val="6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210900" indent="-228531" algn="l" defTabSz="914126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47"/>
            </p:custData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8" imgW="270" imgH="270" progId="TCLayout.ActiveDocument.1">
                  <p:embed/>
                </p:oleObj>
              </mc:Choice>
              <mc:Fallback>
                <p:oleObj name="think-cell Slide" r:id="rId48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49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609600" y="73152"/>
            <a:ext cx="10972801" cy="1005840"/>
          </a:xfrm>
          <a:prstGeom prst="rect">
            <a:avLst/>
          </a:prstGeom>
        </p:spPr>
        <p:txBody>
          <a:bodyPr vert="horz" lIns="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1463044"/>
            <a:ext cx="10972801" cy="452596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4165600" y="6567105"/>
            <a:ext cx="6807200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1074400" y="6567105"/>
            <a:ext cx="508000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A2DCB2D-F3A1-47AC-A248-15826C4C808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gray">
          <a:xfrm>
            <a:off x="602194" y="1125899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602194" y="6153808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193" y="6442434"/>
            <a:ext cx="967099" cy="263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581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  <p:sldLayoutId id="2147483745" r:id="rId19"/>
    <p:sldLayoutId id="2147483746" r:id="rId20"/>
    <p:sldLayoutId id="2147483747" r:id="rId21"/>
    <p:sldLayoutId id="2147483748" r:id="rId22"/>
    <p:sldLayoutId id="2147483749" r:id="rId23"/>
    <p:sldLayoutId id="2147483750" r:id="rId24"/>
    <p:sldLayoutId id="2147483751" r:id="rId25"/>
    <p:sldLayoutId id="2147483752" r:id="rId26"/>
    <p:sldLayoutId id="2147483753" r:id="rId27"/>
    <p:sldLayoutId id="2147483754" r:id="rId28"/>
    <p:sldLayoutId id="2147483755" r:id="rId29"/>
    <p:sldLayoutId id="2147483756" r:id="rId30"/>
    <p:sldLayoutId id="2147483757" r:id="rId31"/>
    <p:sldLayoutId id="2147483758" r:id="rId32"/>
    <p:sldLayoutId id="2147483759" r:id="rId33"/>
    <p:sldLayoutId id="2147483760" r:id="rId34"/>
    <p:sldLayoutId id="2147483761" r:id="rId35"/>
    <p:sldLayoutId id="2147483762" r:id="rId36"/>
    <p:sldLayoutId id="2147483763" r:id="rId37"/>
    <p:sldLayoutId id="2147483764" r:id="rId38"/>
    <p:sldLayoutId id="2147483765" r:id="rId39"/>
    <p:sldLayoutId id="2147483766" r:id="rId40"/>
    <p:sldLayoutId id="2147483767" r:id="rId41"/>
    <p:sldLayoutId id="2147483768" r:id="rId42"/>
    <p:sldLayoutId id="2147483769" r:id="rId43"/>
    <p:sldLayoutId id="2147483770" r:id="rId44"/>
    <p:sldLayoutId id="2147483771" r:id="rId4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Georgia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800"/>
        </a:spcBef>
        <a:buClr>
          <a:schemeClr val="bg1"/>
        </a:buClr>
        <a:buSzPct val="25000"/>
        <a:buFont typeface="Georgia" panose="02040502050405020303" pitchFamily="18" charset="0"/>
        <a:buNone/>
        <a:defRPr sz="2400" kern="1200">
          <a:solidFill>
            <a:schemeClr val="accent2"/>
          </a:solidFill>
          <a:latin typeface="Georgia" pitchFamily="18" charset="0"/>
          <a:ea typeface="+mn-ea"/>
          <a:cs typeface="+mn-cs"/>
        </a:defRPr>
      </a:lvl1pPr>
      <a:lvl2pPr marL="182563" indent="-182563" algn="l" defTabSz="914400" rtl="0" eaLnBrk="1" latinLnBrk="0" hangingPunct="1">
        <a:spcBef>
          <a:spcPts val="1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2860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822960" indent="-18288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097280" indent="-2286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609600" y="73152"/>
            <a:ext cx="10972801" cy="1005840"/>
          </a:xfrm>
          <a:prstGeom prst="rect">
            <a:avLst/>
          </a:prstGeom>
        </p:spPr>
        <p:txBody>
          <a:bodyPr vert="horz" lIns="13716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1463042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4165600" y="6567103"/>
            <a:ext cx="6807200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1074400" y="6567103"/>
            <a:ext cx="508000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A2DCB2D-F3A1-47AC-A248-15826C4C808C}" type="slidenum">
              <a:rPr 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gray">
          <a:xfrm>
            <a:off x="602193" y="1125897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602193" y="6153806"/>
            <a:ext cx="10987617" cy="123825"/>
          </a:xfrm>
          <a:custGeom>
            <a:avLst/>
            <a:gdLst/>
            <a:ahLst/>
            <a:cxnLst>
              <a:cxn ang="0">
                <a:pos x="8638" y="79"/>
              </a:cxn>
              <a:cxn ang="0">
                <a:pos x="8638" y="79"/>
              </a:cxn>
              <a:cxn ang="0">
                <a:pos x="8604" y="44"/>
              </a:cxn>
              <a:cxn ang="0">
                <a:pos x="8604" y="44"/>
              </a:cxn>
              <a:cxn ang="0">
                <a:pos x="8548" y="36"/>
              </a:cxn>
              <a:cxn ang="0">
                <a:pos x="8548" y="37"/>
              </a:cxn>
              <a:cxn ang="0">
                <a:pos x="91" y="37"/>
              </a:cxn>
              <a:cxn ang="0">
                <a:pos x="40" y="30"/>
              </a:cxn>
              <a:cxn ang="0">
                <a:pos x="39" y="30"/>
              </a:cxn>
              <a:cxn ang="0">
                <a:pos x="8" y="1"/>
              </a:cxn>
              <a:cxn ang="0">
                <a:pos x="8" y="0"/>
              </a:cxn>
              <a:cxn ang="0">
                <a:pos x="0" y="0"/>
              </a:cxn>
              <a:cxn ang="0">
                <a:pos x="0" y="1"/>
              </a:cxn>
              <a:cxn ang="0">
                <a:pos x="1" y="34"/>
              </a:cxn>
              <a:cxn ang="0">
                <a:pos x="36" y="70"/>
              </a:cxn>
              <a:cxn ang="0">
                <a:pos x="36" y="70"/>
              </a:cxn>
              <a:cxn ang="0">
                <a:pos x="91" y="77"/>
              </a:cxn>
              <a:cxn ang="0">
                <a:pos x="91" y="77"/>
              </a:cxn>
              <a:cxn ang="0">
                <a:pos x="8548" y="77"/>
              </a:cxn>
              <a:cxn ang="0">
                <a:pos x="8599" y="83"/>
              </a:cxn>
              <a:cxn ang="0">
                <a:pos x="8601" y="84"/>
              </a:cxn>
              <a:cxn ang="0">
                <a:pos x="8632" y="113"/>
              </a:cxn>
              <a:cxn ang="0">
                <a:pos x="8632" y="114"/>
              </a:cxn>
              <a:cxn ang="0">
                <a:pos x="8640" y="114"/>
              </a:cxn>
              <a:cxn ang="0">
                <a:pos x="8640" y="113"/>
              </a:cxn>
              <a:cxn ang="0">
                <a:pos x="8638" y="79"/>
              </a:cxn>
            </a:cxnLst>
            <a:rect l="0" t="0" r="r" b="b"/>
            <a:pathLst>
              <a:path w="8640" h="114">
                <a:moveTo>
                  <a:pt x="8638" y="79"/>
                </a:moveTo>
                <a:lnTo>
                  <a:pt x="8638" y="79"/>
                </a:lnTo>
                <a:cubicBezTo>
                  <a:pt x="8635" y="60"/>
                  <a:pt x="8626" y="51"/>
                  <a:pt x="8604" y="44"/>
                </a:cubicBezTo>
                <a:lnTo>
                  <a:pt x="8604" y="44"/>
                </a:lnTo>
                <a:cubicBezTo>
                  <a:pt x="8592" y="40"/>
                  <a:pt x="8573" y="38"/>
                  <a:pt x="8548" y="36"/>
                </a:cubicBezTo>
                <a:lnTo>
                  <a:pt x="8548" y="37"/>
                </a:lnTo>
                <a:lnTo>
                  <a:pt x="91" y="37"/>
                </a:lnTo>
                <a:cubicBezTo>
                  <a:pt x="70" y="35"/>
                  <a:pt x="51" y="33"/>
                  <a:pt x="40" y="30"/>
                </a:cubicBezTo>
                <a:lnTo>
                  <a:pt x="39" y="30"/>
                </a:lnTo>
                <a:cubicBezTo>
                  <a:pt x="28" y="26"/>
                  <a:pt x="7" y="19"/>
                  <a:pt x="8" y="1"/>
                </a:cubicBez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cubicBezTo>
                  <a:pt x="0" y="11"/>
                  <a:pt x="0" y="26"/>
                  <a:pt x="1" y="34"/>
                </a:cubicBezTo>
                <a:cubicBezTo>
                  <a:pt x="4" y="53"/>
                  <a:pt x="13" y="63"/>
                  <a:pt x="36" y="70"/>
                </a:cubicBezTo>
                <a:lnTo>
                  <a:pt x="36" y="70"/>
                </a:lnTo>
                <a:cubicBezTo>
                  <a:pt x="47" y="73"/>
                  <a:pt x="66" y="75"/>
                  <a:pt x="91" y="77"/>
                </a:cubicBezTo>
                <a:lnTo>
                  <a:pt x="91" y="77"/>
                </a:lnTo>
                <a:lnTo>
                  <a:pt x="8548" y="77"/>
                </a:lnTo>
                <a:cubicBezTo>
                  <a:pt x="8570" y="78"/>
                  <a:pt x="8588" y="80"/>
                  <a:pt x="8599" y="83"/>
                </a:cubicBezTo>
                <a:lnTo>
                  <a:pt x="8601" y="84"/>
                </a:lnTo>
                <a:cubicBezTo>
                  <a:pt x="8611" y="87"/>
                  <a:pt x="8632" y="94"/>
                  <a:pt x="8632" y="113"/>
                </a:cubicBezTo>
                <a:lnTo>
                  <a:pt x="8632" y="114"/>
                </a:lnTo>
                <a:lnTo>
                  <a:pt x="8640" y="114"/>
                </a:lnTo>
                <a:lnTo>
                  <a:pt x="8640" y="113"/>
                </a:lnTo>
                <a:cubicBezTo>
                  <a:pt x="8640" y="103"/>
                  <a:pt x="8639" y="87"/>
                  <a:pt x="8638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93" y="6442433"/>
            <a:ext cx="1289130" cy="263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433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Georgia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800"/>
        </a:spcBef>
        <a:buSzPct val="25000"/>
        <a:buFont typeface="Georgia" panose="02040502050405020303" pitchFamily="18" charset="0"/>
        <a:buChar char=" "/>
        <a:defRPr sz="2400" kern="1200">
          <a:solidFill>
            <a:schemeClr val="accent2"/>
          </a:solidFill>
          <a:latin typeface="Georgia" pitchFamily="18" charset="0"/>
          <a:ea typeface="+mn-ea"/>
          <a:cs typeface="+mn-cs"/>
        </a:defRPr>
      </a:lvl1pPr>
      <a:lvl2pPr marL="228600" indent="-165100" algn="l" defTabSz="914400" rtl="0" eaLnBrk="1" latinLnBrk="0" hangingPunct="1">
        <a:spcBef>
          <a:spcPts val="1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687388" indent="-22860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1225" indent="-182563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211263" indent="-2286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560355631"/>
              </p:ext>
            </p:extLst>
          </p:nvPr>
        </p:nvGraphicFramePr>
        <p:xfrm>
          <a:off x="2119" y="1597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8" imgW="270" imgH="270" progId="TCLayout.ActiveDocument.1">
                  <p:embed/>
                </p:oleObj>
              </mc:Choice>
              <mc:Fallback>
                <p:oleObj name="think-cell Slide" r:id="rId18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119" y="1597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9169" y="274638"/>
            <a:ext cx="11144251" cy="996950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9169" y="1385889"/>
            <a:ext cx="11144251" cy="4740275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472471"/>
            <a:ext cx="741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400" y="6472471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457200"/>
            <a:fld id="{B39F3810-4318-4880-9D52-993D34A84442}" type="slidenum">
              <a:rPr lang="en-US" smtClean="0">
                <a:solidFill>
                  <a:srgbClr val="000000"/>
                </a:solidFill>
              </a:rPr>
              <a:pPr defTabSz="457200"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890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92" r:id="rId1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accent1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171450" indent="-171450" algn="l" defTabSz="914400" rtl="0" eaLnBrk="1" latinLnBrk="0" hangingPunct="1">
        <a:spcBef>
          <a:spcPts val="12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2625" indent="-225425" algn="l" defTabSz="914400" rtl="0" eaLnBrk="1" latinLnBrk="0" hangingPunct="1">
        <a:spcBef>
          <a:spcPts val="4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2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200"/>
        </a:spcBef>
        <a:buFont typeface="Arial" panose="020B0604020202020204" pitchFamily="34" charset="0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anose="020B0604020202020204" pitchFamily="34" charset="0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357CCE-F3C5-4938-A534-DA7F2122CC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5022" y="6297904"/>
            <a:ext cx="838200" cy="365125"/>
          </a:xfrm>
        </p:spPr>
        <p:txBody>
          <a:bodyPr/>
          <a:lstStyle/>
          <a:p>
            <a:fld id="{B39F3810-4318-4880-9D52-993D34A84442}" type="slidenum">
              <a:rPr lang="en-US" smtClean="0">
                <a:solidFill>
                  <a:prstClr val="white"/>
                </a:solidFill>
              </a:rPr>
              <a:pPr/>
              <a:t>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DC9D848-BCC4-4A81-B786-4D339BCDB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191" y="100071"/>
            <a:ext cx="11160084" cy="530015"/>
          </a:xfrm>
        </p:spPr>
        <p:txBody>
          <a:bodyPr/>
          <a:lstStyle/>
          <a:p>
            <a:r>
              <a:rPr lang="en-US" dirty="0"/>
              <a:t>State of Indiana NASCO Migration – January 2022 Migration Milestones 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59F9773-3545-444B-862A-C38786B24A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535104"/>
              </p:ext>
            </p:extLst>
          </p:nvPr>
        </p:nvGraphicFramePr>
        <p:xfrm>
          <a:off x="459857" y="522129"/>
          <a:ext cx="11220312" cy="5586703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7331667">
                  <a:extLst>
                    <a:ext uri="{9D8B030D-6E8A-4147-A177-3AD203B41FA5}">
                      <a16:colId xmlns:a16="http://schemas.microsoft.com/office/drawing/2014/main" val="1024597909"/>
                    </a:ext>
                  </a:extLst>
                </a:gridCol>
                <a:gridCol w="2189238">
                  <a:extLst>
                    <a:ext uri="{9D8B030D-6E8A-4147-A177-3AD203B41FA5}">
                      <a16:colId xmlns:a16="http://schemas.microsoft.com/office/drawing/2014/main" val="4207556584"/>
                    </a:ext>
                  </a:extLst>
                </a:gridCol>
                <a:gridCol w="1699407">
                  <a:extLst>
                    <a:ext uri="{9D8B030D-6E8A-4147-A177-3AD203B41FA5}">
                      <a16:colId xmlns:a16="http://schemas.microsoft.com/office/drawing/2014/main" val="2617901313"/>
                    </a:ext>
                  </a:extLst>
                </a:gridCol>
              </a:tblGrid>
              <a:tr h="1807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50" b="1" dirty="0">
                          <a:solidFill>
                            <a:schemeClr val="bg1"/>
                          </a:solidFill>
                          <a:latin typeface="+mn-lt"/>
                        </a:rPr>
                        <a:t>Milestone</a:t>
                      </a:r>
                    </a:p>
                  </a:txBody>
                  <a:tcPr marT="64008" marB="6400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150" b="1" dirty="0">
                          <a:solidFill>
                            <a:schemeClr val="bg1"/>
                          </a:solidFill>
                          <a:latin typeface="+mn-lt"/>
                        </a:rPr>
                        <a:t>Responsible Party</a:t>
                      </a:r>
                    </a:p>
                  </a:txBody>
                  <a:tcPr marT="64008" marB="6400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150" b="1" dirty="0">
                          <a:solidFill>
                            <a:schemeClr val="bg1"/>
                          </a:solidFill>
                          <a:latin typeface="+mn-lt"/>
                        </a:rPr>
                        <a:t>1/1/2022</a:t>
                      </a:r>
                      <a:r>
                        <a:rPr lang="en-US" sz="1150" b="1" baseline="0" dirty="0">
                          <a:solidFill>
                            <a:schemeClr val="bg1"/>
                          </a:solidFill>
                          <a:latin typeface="+mn-lt"/>
                        </a:rPr>
                        <a:t> Deadlines</a:t>
                      </a:r>
                      <a:r>
                        <a:rPr lang="en-US" sz="1150" b="1" baseline="30000" dirty="0">
                          <a:solidFill>
                            <a:srgbClr val="FF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T="64008" marB="6400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506495"/>
                  </a:ext>
                </a:extLst>
              </a:tr>
              <a:tr h="2225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Signoff on Current State Benefits to initiate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benefit configuration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64008" marB="64008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Megan</a:t>
                      </a:r>
                      <a:r>
                        <a:rPr lang="en-US" sz="11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Walker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64008" marB="64008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3/1/21</a:t>
                      </a:r>
                    </a:p>
                  </a:txBody>
                  <a:tcPr marT="64008" marB="64008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9707241"/>
                  </a:ext>
                </a:extLst>
              </a:tr>
              <a:tr h="2288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Initial benefit configuration and benefit testing complete (based on current state benefits)</a:t>
                      </a:r>
                    </a:p>
                  </a:txBody>
                  <a:tcPr marT="64008" marB="64008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Anthem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9/17/21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251576"/>
                  </a:ext>
                </a:extLst>
              </a:tr>
              <a:tr h="62330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125000"/>
                        <a:buFontTx/>
                        <a:buNone/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Reach out to Client to initiate Electronic Enrollment Discussions</a:t>
                      </a:r>
                    </a:p>
                    <a:p>
                      <a:pPr marL="396875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Account Manager should give the client notice that the EET analyst will be reaching out to start technical discussions about EET changes and confirm technical contact information.</a:t>
                      </a:r>
                    </a:p>
                  </a:txBody>
                  <a:tcPr marT="64008" marB="64008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Megan Walker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6/1 – 6/15/21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810759"/>
                  </a:ext>
                </a:extLst>
              </a:tr>
              <a:tr h="3191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Provide Approval of DRAFT Migration Group Structure</a:t>
                      </a:r>
                    </a:p>
                    <a:p>
                      <a:pPr marL="27432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aseline="0" dirty="0">
                          <a:solidFill>
                            <a:schemeClr val="tx1"/>
                          </a:solidFill>
                          <a:latin typeface="+mn-lt"/>
                        </a:rPr>
                        <a:t>Changes to Group Structure after this date will put RX Carveout PBM setup at risk</a:t>
                      </a:r>
                    </a:p>
                    <a:p>
                      <a:pPr marL="27432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aseline="0" dirty="0">
                          <a:solidFill>
                            <a:schemeClr val="tx1"/>
                          </a:solidFill>
                          <a:latin typeface="+mn-lt"/>
                        </a:rPr>
                        <a:t>Internal and external approval needed to finalize</a:t>
                      </a:r>
                    </a:p>
                  </a:txBody>
                  <a:tcPr marT="64008" marB="64008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State of Indiana </a:t>
                      </a:r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and </a:t>
                      </a:r>
                    </a:p>
                    <a:p>
                      <a:pPr algn="ctr" fontAlgn="b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Megan Walker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6/21 – 7/6/21</a:t>
                      </a:r>
                    </a:p>
                    <a:p>
                      <a:pPr algn="ctr" fontAlgn="b"/>
                      <a:endParaRPr lang="en-US" sz="1100" b="1" i="0" u="none" strike="noStrike" baseline="300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182880"/>
                  </a:ext>
                </a:extLst>
              </a:tr>
              <a:tr h="3191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FINAL Group Structures Available for Distribution to Client, Enrollment Vendors and RX Carveout PBMs</a:t>
                      </a:r>
                    </a:p>
                  </a:txBody>
                  <a:tcPr marT="64008" marB="64008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Anthem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10/1/21</a:t>
                      </a:r>
                      <a:endParaRPr lang="en-US" sz="1100" b="1" i="0" u="none" strike="noStrike" baseline="300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1553884"/>
                  </a:ext>
                </a:extLst>
              </a:tr>
              <a:tr h="444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Submit signed final Rates/Renewal Paperwork</a:t>
                      </a:r>
                    </a:p>
                  </a:txBody>
                  <a:tcPr marT="64008" marB="64008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State of Indiana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10/1 – 10/29/21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2866516"/>
                  </a:ext>
                </a:extLst>
              </a:tr>
              <a:tr h="2444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Group and Member Load Complete</a:t>
                      </a:r>
                      <a:endParaRPr lang="en-US" sz="110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64008" marB="64008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Anthem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11/29/21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767756"/>
                  </a:ext>
                </a:extLst>
              </a:tr>
              <a:tr h="7792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Submit All Clean OE Test Files 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+mn-lt"/>
                        </a:rPr>
                        <a:t>(Submission in 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advance of deadline is encouraged given that multiple iterations of files may be required)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27432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</a:rPr>
                        <a:t>File format matches Migration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  <a:latin typeface="+mn-lt"/>
                        </a:rPr>
                        <a:t> group structure</a:t>
                      </a:r>
                    </a:p>
                    <a:p>
                      <a:pPr marL="27432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File sent to and received at correct server</a:t>
                      </a:r>
                    </a:p>
                    <a:p>
                      <a:pPr marL="27432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aseline="0" dirty="0">
                          <a:solidFill>
                            <a:schemeClr val="tx1"/>
                          </a:solidFill>
                          <a:latin typeface="+mn-lt"/>
                        </a:rPr>
                        <a:t>File able to be loaded and tested</a:t>
                      </a:r>
                    </a:p>
                  </a:txBody>
                  <a:tcPr marT="64008" marB="64008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State of Indiana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11/18 – 11/29/21</a:t>
                      </a:r>
                      <a:r>
                        <a:rPr lang="en-US" sz="1100" b="1" baseline="30000" dirty="0">
                          <a:solidFill>
                            <a:srgbClr val="FF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768684"/>
                  </a:ext>
                </a:extLst>
              </a:tr>
              <a:tr h="3900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Submit All Clean Production OE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Files to ensure “Clean” ID cards are issued the first time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64008" marB="64008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State of Indiana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11/30 -12/7/21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26277"/>
                  </a:ext>
                </a:extLst>
              </a:tr>
              <a:tr h="2934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Employer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Access activated and ready for open enrollment submission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64008" marB="64008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Anthem 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12/9/21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3560327"/>
                  </a:ext>
                </a:extLst>
              </a:tr>
              <a:tr h="2934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ID Cards Triggered for Production</a:t>
                      </a:r>
                    </a:p>
                  </a:txBody>
                  <a:tcPr marT="64008" marB="64008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Anthem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12/8 – 12/14/21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5121570"/>
                  </a:ext>
                </a:extLst>
              </a:tr>
              <a:tr h="2934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ID Cards Start to Mail  </a:t>
                      </a:r>
                    </a:p>
                  </a:txBody>
                  <a:tcPr marT="64008" marB="64008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Anthem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12/13 – 12/17/21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8662"/>
                  </a:ext>
                </a:extLst>
              </a:tr>
              <a:tr h="2934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+mn-lt"/>
                        </a:rPr>
                        <a:t>Members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terminated from Legacy platform with 12/31 termination date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64008" marB="64008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Anthem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12/22/21</a:t>
                      </a:r>
                    </a:p>
                  </a:txBody>
                  <a:tcPr marT="64008" marB="64008" anchor="ctr"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28301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9857" y="6325195"/>
            <a:ext cx="7295293" cy="359026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112713" indent="-112713">
              <a:buAutoNum type="arabicPeriod"/>
            </a:pPr>
            <a:r>
              <a:rPr lang="en-US" sz="900" i="1" dirty="0">
                <a:solidFill>
                  <a:schemeClr val="tx2"/>
                </a:solidFill>
              </a:rPr>
              <a:t>Estimates, dates could fluctuate by a few days.</a:t>
            </a:r>
          </a:p>
          <a:p>
            <a:pPr marL="112713" indent="-112713">
              <a:buAutoNum type="arabicPeriod"/>
            </a:pPr>
            <a:r>
              <a:rPr lang="en-US" sz="900" i="1" dirty="0">
                <a:solidFill>
                  <a:schemeClr val="tx2"/>
                </a:solidFill>
              </a:rPr>
              <a:t>Earlier electronic enrollment testing options may be available</a:t>
            </a:r>
          </a:p>
        </p:txBody>
      </p:sp>
    </p:spTree>
    <p:extLst>
      <p:ext uri="{BB962C8B-B14F-4D97-AF65-F5344CB8AC3E}">
        <p14:creationId xmlns:p14="http://schemas.microsoft.com/office/powerpoint/2010/main" val="28623155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3_ANTHEM_Internal_Design">
  <a:themeElements>
    <a:clrScheme name="Anthem NEW">
      <a:dk1>
        <a:srgbClr val="000000"/>
      </a:dk1>
      <a:lt1>
        <a:sysClr val="window" lastClr="FFFFFF"/>
      </a:lt1>
      <a:dk2>
        <a:srgbClr val="5E5E5E"/>
      </a:dk2>
      <a:lt2>
        <a:srgbClr val="FFFFFF"/>
      </a:lt2>
      <a:accent1>
        <a:srgbClr val="0C2577"/>
      </a:accent1>
      <a:accent2>
        <a:srgbClr val="3D719C"/>
      </a:accent2>
      <a:accent3>
        <a:srgbClr val="FEC246"/>
      </a:accent3>
      <a:accent4>
        <a:srgbClr val="98B460"/>
      </a:accent4>
      <a:accent5>
        <a:srgbClr val="D9D9D9"/>
      </a:accent5>
      <a:accent6>
        <a:srgbClr val="D90026"/>
      </a:accent6>
      <a:hlink>
        <a:srgbClr val="3D719C"/>
      </a:hlink>
      <a:folHlink>
        <a:srgbClr val="FEC246"/>
      </a:folHlink>
    </a:clrScheme>
    <a:fontScheme name="Custom 1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/>
        </a:solidFill>
        <a:ln>
          <a:noFill/>
        </a:ln>
      </a:spPr>
      <a:bodyPr rtlCol="0" anchor="ctr"/>
      <a:lstStyle>
        <a:defPPr algn="ctr">
          <a:defRPr sz="2000"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Accent 1">
      <a:srgbClr val="BA9D80"/>
    </a:custClr>
    <a:custClr name="Accent 2">
      <a:srgbClr val="5D9674"/>
    </a:custClr>
    <a:custClr name="Accent 3">
      <a:srgbClr val="F3833D"/>
    </a:custClr>
    <a:custClr name="Accent 4">
      <a:srgbClr val="815E90"/>
    </a:custClr>
    <a:custClr name="Accent 5">
      <a:srgbClr val="766B2B"/>
    </a:custClr>
    <a:custClr name="Accent 6">
      <a:srgbClr val="D3D0A1"/>
    </a:custClr>
    <a:custClr name="Accent 7">
      <a:srgbClr val="3C3C3C"/>
    </a:custClr>
    <a:custClr name="Anthem Blue">
      <a:srgbClr val="0063A8"/>
    </a:custClr>
  </a:custClrLst>
</a:theme>
</file>

<file path=ppt/theme/theme2.xml><?xml version="1.0" encoding="utf-8"?>
<a:theme xmlns:a="http://schemas.openxmlformats.org/drawingml/2006/main" name="AnthemIncChevron16x9_2016">
  <a:themeElements>
    <a:clrScheme name="WellPoint Palette">
      <a:dk1>
        <a:srgbClr val="000000"/>
      </a:dk1>
      <a:lt1>
        <a:sysClr val="window" lastClr="FFFFFF"/>
      </a:lt1>
      <a:dk2>
        <a:srgbClr val="5E5E5E"/>
      </a:dk2>
      <a:lt2>
        <a:srgbClr val="FFFFFF"/>
      </a:lt2>
      <a:accent1>
        <a:srgbClr val="0C2577"/>
      </a:accent1>
      <a:accent2>
        <a:srgbClr val="3D719C"/>
      </a:accent2>
      <a:accent3>
        <a:srgbClr val="FEC246"/>
      </a:accent3>
      <a:accent4>
        <a:srgbClr val="98B460"/>
      </a:accent4>
      <a:accent5>
        <a:srgbClr val="D9D9D9"/>
      </a:accent5>
      <a:accent6>
        <a:srgbClr val="D90026"/>
      </a:accent6>
      <a:hlink>
        <a:srgbClr val="3D719C"/>
      </a:hlink>
      <a:folHlink>
        <a:srgbClr val="FEC246"/>
      </a:folHlink>
    </a:clrScheme>
    <a:fontScheme name="WellPoint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/>
        </a:solidFill>
        <a:ln>
          <a:noFill/>
        </a:ln>
      </a:spPr>
      <a:bodyPr rtlCol="0" anchor="ctr"/>
      <a:lstStyle>
        <a:defPPr algn="ctr">
          <a:defRPr sz="2000"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Accent 1">
      <a:srgbClr val="BA9D80"/>
    </a:custClr>
    <a:custClr name="Accent 2">
      <a:srgbClr val="5D9674"/>
    </a:custClr>
    <a:custClr name="Accent 3">
      <a:srgbClr val="F3833D"/>
    </a:custClr>
    <a:custClr name="Accent 4">
      <a:srgbClr val="815E90"/>
    </a:custClr>
    <a:custClr name="Accent 5">
      <a:srgbClr val="766B2B"/>
    </a:custClr>
    <a:custClr name="Accent 6">
      <a:srgbClr val="D3D0A1"/>
    </a:custClr>
    <a:custClr name="Accent 7">
      <a:srgbClr val="3C3C3C"/>
    </a:custClr>
    <a:custClr name="Anthem Blue">
      <a:srgbClr val="0063A8"/>
    </a:custClr>
  </a:custClrLst>
  <a:extLst>
    <a:ext uri="{05A4C25C-085E-4340-85A3-A5531E510DB2}">
      <thm15:themeFamily xmlns:thm15="http://schemas.microsoft.com/office/thememl/2012/main" name="Presentation1" id="{05505FD8-A469-49AA-B38F-5B39C44AD684}" vid="{3349249D-36A2-4384-9EFA-88AB2F1E5B82}"/>
    </a:ext>
  </a:extLst>
</a:theme>
</file>

<file path=ppt/theme/theme3.xml><?xml version="1.0" encoding="utf-8"?>
<a:theme xmlns:a="http://schemas.openxmlformats.org/drawingml/2006/main" name="5_ANTHEM_Internal_Design">
  <a:themeElements>
    <a:clrScheme name="Anthem NEW">
      <a:dk1>
        <a:srgbClr val="000000"/>
      </a:dk1>
      <a:lt1>
        <a:sysClr val="window" lastClr="FFFFFF"/>
      </a:lt1>
      <a:dk2>
        <a:srgbClr val="5E5E5E"/>
      </a:dk2>
      <a:lt2>
        <a:srgbClr val="FFFFFF"/>
      </a:lt2>
      <a:accent1>
        <a:srgbClr val="0C2577"/>
      </a:accent1>
      <a:accent2>
        <a:srgbClr val="3D719C"/>
      </a:accent2>
      <a:accent3>
        <a:srgbClr val="FEC246"/>
      </a:accent3>
      <a:accent4>
        <a:srgbClr val="98B460"/>
      </a:accent4>
      <a:accent5>
        <a:srgbClr val="D9D9D9"/>
      </a:accent5>
      <a:accent6>
        <a:srgbClr val="D90026"/>
      </a:accent6>
      <a:hlink>
        <a:srgbClr val="3D719C"/>
      </a:hlink>
      <a:folHlink>
        <a:srgbClr val="FEC246"/>
      </a:folHlink>
    </a:clrScheme>
    <a:fontScheme name="Custom 1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/>
        </a:solidFill>
        <a:ln>
          <a:noFill/>
        </a:ln>
      </a:spPr>
      <a:bodyPr rtlCol="0" anchor="ctr"/>
      <a:lstStyle>
        <a:defPPr algn="ctr">
          <a:defRPr sz="2000"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Accent 1">
      <a:srgbClr val="BA9D80"/>
    </a:custClr>
    <a:custClr name="Accent 2">
      <a:srgbClr val="5D9674"/>
    </a:custClr>
    <a:custClr name="Accent 3">
      <a:srgbClr val="F3833D"/>
    </a:custClr>
    <a:custClr name="Accent 4">
      <a:srgbClr val="815E90"/>
    </a:custClr>
    <a:custClr name="Accent 5">
      <a:srgbClr val="766B2B"/>
    </a:custClr>
    <a:custClr name="Accent 6">
      <a:srgbClr val="D3D0A1"/>
    </a:custClr>
    <a:custClr name="Accent 7">
      <a:srgbClr val="3C3C3C"/>
    </a:custClr>
    <a:custClr name="Anthem Blue">
      <a:srgbClr val="0063A8"/>
    </a:custClr>
  </a:custClrLst>
</a:theme>
</file>

<file path=ppt/theme/theme4.xml><?xml version="1.0" encoding="utf-8"?>
<a:theme xmlns:a="http://schemas.openxmlformats.org/drawingml/2006/main" name="9_AnthemMaster2015">
  <a:themeElements>
    <a:clrScheme name="Anthem099167">
      <a:dk1>
        <a:srgbClr val="000000"/>
      </a:dk1>
      <a:lt1>
        <a:sysClr val="window" lastClr="FFFFFF"/>
      </a:lt1>
      <a:dk2>
        <a:srgbClr val="5B6770"/>
      </a:dk2>
      <a:lt2>
        <a:srgbClr val="FFFFFF"/>
      </a:lt2>
      <a:accent1>
        <a:srgbClr val="0063A7"/>
      </a:accent1>
      <a:accent2>
        <a:srgbClr val="F3833D"/>
      </a:accent2>
      <a:accent3>
        <a:srgbClr val="98B460"/>
      </a:accent3>
      <a:accent4>
        <a:srgbClr val="FEC246"/>
      </a:accent4>
      <a:accent5>
        <a:srgbClr val="5D9674"/>
      </a:accent5>
      <a:accent6>
        <a:srgbClr val="D3D0A1"/>
      </a:accent6>
      <a:hlink>
        <a:srgbClr val="518CC9"/>
      </a:hlink>
      <a:folHlink>
        <a:srgbClr val="D9D9D9"/>
      </a:folHlink>
    </a:clrScheme>
    <a:fontScheme name="AnthemFeb2015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79C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rtlCol="0">
        <a:noAutofit/>
      </a:bodyPr>
      <a:lstStyle>
        <a:defPPr>
          <a:spcBef>
            <a:spcPts val="600"/>
          </a:spcBef>
          <a:defRPr dirty="0" smtClean="0">
            <a:solidFill>
              <a:schemeClr val="tx2"/>
            </a:solidFill>
          </a:defRPr>
        </a:defPPr>
      </a:lstStyle>
    </a:txDef>
  </a:objectDefaults>
  <a:extraClrSchemeLst/>
  <a:custClrLst>
    <a:custClr name="Custom Color 1">
      <a:srgbClr val="D9D9D9"/>
    </a:custClr>
    <a:custClr name="Custom Color 2">
      <a:srgbClr val="BA9D80"/>
    </a:custClr>
    <a:custClr name="Custom Color 3">
      <a:srgbClr val="518CC9"/>
    </a:custClr>
    <a:custClr name="Custom Color 4">
      <a:srgbClr val="815E90"/>
    </a:custClr>
    <a:custClr name="Custom Color 5">
      <a:srgbClr val="0C2577"/>
    </a:custClr>
    <a:custClr name="Custom Color 6">
      <a:srgbClr val="D90026"/>
    </a:custClr>
  </a:custClr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30F618B6EC0064998ADD9654B6BD085" ma:contentTypeVersion="11" ma:contentTypeDescription="Create a new document." ma:contentTypeScope="" ma:versionID="cf334be4c44dad8193e933dd09e675d4">
  <xsd:schema xmlns:xsd="http://www.w3.org/2001/XMLSchema" xmlns:xs="http://www.w3.org/2001/XMLSchema" xmlns:p="http://schemas.microsoft.com/office/2006/metadata/properties" xmlns:ns3="28c3b7eb-895d-4b34-993d-00828e176962" xmlns:ns4="dccefe53-cff5-441f-9994-93f27e137bbb" targetNamespace="http://schemas.microsoft.com/office/2006/metadata/properties" ma:root="true" ma:fieldsID="cc374778c2d363a31a14fd37c4a6296b" ns3:_="" ns4:_="">
    <xsd:import namespace="28c3b7eb-895d-4b34-993d-00828e176962"/>
    <xsd:import namespace="dccefe53-cff5-441f-9994-93f27e137bb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c3b7eb-895d-4b34-993d-00828e17696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cefe53-cff5-441f-9994-93f27e137b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A8E3AE8-2B00-4624-9CD0-65683E9C27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8c3b7eb-895d-4b34-993d-00828e176962"/>
    <ds:schemaRef ds:uri="dccefe53-cff5-441f-9994-93f27e137b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849083-215C-48A4-90C5-D1FC29C8A6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D90A8B-D889-45FC-AEDC-EBCD2B6C8793}">
  <ds:schemaRefs>
    <ds:schemaRef ds:uri="http://purl.org/dc/dcmitype/"/>
    <ds:schemaRef ds:uri="http://schemas.microsoft.com/office/infopath/2007/PartnerControls"/>
    <ds:schemaRef ds:uri="28c3b7eb-895d-4b34-993d-00828e176962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dccefe53-cff5-441f-9994-93f27e137bbb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</Words>
  <Application>Microsoft Office PowerPoint</Application>
  <PresentationFormat>Widescreen</PresentationFormat>
  <Paragraphs>54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Arial</vt:lpstr>
      <vt:lpstr>Calibri</vt:lpstr>
      <vt:lpstr>Georgia</vt:lpstr>
      <vt:lpstr>Verdana</vt:lpstr>
      <vt:lpstr>Wingdings</vt:lpstr>
      <vt:lpstr>3_ANTHEM_Internal_Design</vt:lpstr>
      <vt:lpstr>AnthemIncChevron16x9_2016</vt:lpstr>
      <vt:lpstr>5_ANTHEM_Internal_Design</vt:lpstr>
      <vt:lpstr>9_AnthemMaster2015</vt:lpstr>
      <vt:lpstr>think-cell Slide</vt:lpstr>
      <vt:lpstr>State of Indiana NASCO Migration – January 2022 Migration Milestones </vt:lpstr>
    </vt:vector>
  </TitlesOfParts>
  <Company>Deloitte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Giuliani, Shane</dc:creator>
  <cp:lastModifiedBy>Davidson, Traci</cp:lastModifiedBy>
  <cp:revision>7339</cp:revision>
  <cp:lastPrinted>2020-02-21T16:44:29Z</cp:lastPrinted>
  <dcterms:created xsi:type="dcterms:W3CDTF">2016-08-09T17:02:15Z</dcterms:created>
  <dcterms:modified xsi:type="dcterms:W3CDTF">2021-03-10T21:40:49Z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0x010100930F618B6EC0064998ADD9654B6BD085</vt:lpwstr>
  </property>
</Properties>
</file>